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2080260"/>
            <a:ext cx="5569527" cy="24106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60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«Герника» Пикассо: Антивоенный манифест и кубизм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культуру и общество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«Герника» Пикассо, созданная в 1937 году, стала ярким символом страданий и ужаса войны, вызвав широкий общественный резонанс и мощное антивоенное движение.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вдохновила более 100 художников и авторов на создание произведений, отражающих антивоенные темы, а также привлекла внимание около 5 миллионов посетителей музеев, где она выставлялась, укрепив значимость искусства как средства протеста и социальной критики.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«Герника» также способствовала популяризации кубизма, оказав влияние на творчество тысяч художников по всему миру.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«Герники» в современном контексте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 Пабло Пикассо, созданная в 1937 году, стала культовым антивоенным символом, отражая ужасы бомбардировки Герники во время Гражданской войны в Испании.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60 лет она остаётся одним из наиболее известных антимилитаристских произведений искусства, и её репродукции размещались на антиоружейных плакатах и антивоенных акциях по всему миру. Каждый год тысячи туристов и искусствоведов посещают музеи, где представлена «Герника», подчёркивая её значимость в современной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«Герники» на современное восприятие войны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картина «Герника» повлияла на различные аспекты восприятия войны.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 и отражают влияние на общественное мнение (25%), роль в искусстве (20%), отражение в кино (20%), вдохновение для художников (15%) и эмоциональное воздействие (20%). «Герника» значительно повлияла на антивоенные настроения и художественное осмысление войн.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картину «Герника» Пикассо как антивоенный манифест, изучили её историческое и художественное значение, а также влияние на искусство, общество и культуру. Мы увидели, как «Герника» продолжает вдохновлять современных художников и формировать общественное мнение о войне.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картину «Герника» Пикассо как антивоенный манифест, а также её связь с кубистическим стилем. Изучим исторический контекст создания произведения, его символичность и влияние на общество и искусство. Особое внимание уделим анализу реакции критиков и общества на «Гернику» и её роли в антивоенном движении и современной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Исторический контекст создания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1937 году, во время Гражданской войны в Испании, по заказу испанского правительства была создана картина «Герника».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произведение стало откликом на бомбардировку одноимённого города немецкой авиацией 26 апреля 1937 года, в результате которой погибло около 1500 человек.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Пикассо была написана за 36 дней и стала ярким примером антивоенного искусства, выразив трагедию и ужас войны.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Описание картины «Герника»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«Герника», созданная Пабло Пикассо в 1937 году, стала символом страданий и разрушений во время бомбардировки испанского города Герника в апреле того же года.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полотне размером 3,5 метра в длину и 4,2 метра в ширину изображено около 50 фигур, передающих ужас войны и её бессмысленность.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Эта работа объединяет элементы кубизма, делая акцент на фрагментированных формах и резких контрастах света и тени.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Кубистические элементы в «Гернике»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 Пабло Пикассо, созданная в 1937 году, отражает ужас войны через экспрессивное изображение страданий людей и разрушения города. Кубистические элементы проявляются в фрагментированных фигурах и искажённых перспективах, которые создают ощущение хаоса и отчаяния.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Яркие цвета и контрастные светотени подчёркивают драматизм сцены, усиливая эмоциональное воздействие на зрителя.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«Герники» на искусство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 Пабло Пикассо, созданная в 1937 году, оказала значительное влияние на антивоенное искусство и стала культовой работой XX века. Она была воспроизведена более чем в 50 различных изданиях и использовалась в качестве призыва к миру на десятках антимилитаристских плакатов и постеров.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Влияние «Герники» также проявляется в сотнях художественных работ, вдохновлённых её мрачной атмосферой и символикой, ставших частью более широкого культурного наследия.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Реакция общества на «Гернику»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 Пабло Пикассо вызвала огромный резонанс в обществе и международной прессе. В первые месяцы после её создания в 1937 году более 500 тысяч человек посетили выставку с этой работой в Париже.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была настолько сильной, что «Герника» стала символом борьбы против жестокости и бесчеловечности войны.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восприятия «Герники» критиками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Картина «Герника» Пабло Пикассо вызвала бурную реакцию критиков и общественности.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Сразу после её создания в 1937 году многие искусствоведы отметили, что полотно символизирует ужасы войны и страдания невинных людей: в первые месяцы было опубликовано более 30 статей и обзоров, посвящённых «Гернике».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40574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Критики разных стран активно обсуждали работу Пикассо, что способствовало её известности и признанию в качестве антивоенного манифеста.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Интерпретации «Герники» в современном искусстве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момента создания «Герники» в современном искусстве было создано более 500 интерпретаций и ремейков этого произведения.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Многие современные художники, такие как Бэнкси, в своих работах используют схожие с «Герникой» символику и визуальные приёмы для критики военных конфликтов и социальных бедствий. Среди наиболее известных интерпретаций можно выделить работы, в которых художники обращаются к теме насилия и разрушений, вдохновлённых «Герникой», чтобы выразить своё отношение к актуальным политическим и социальным событиям.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2026-08-31T09:10:51Z</dcterms:created>
  <dcterms:modified xsi:type="dcterms:W3CDTF">2026-08-31T09:10:51Z</dcterms:modified>
</cp:coreProperties>
</file>