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Гидролиз желатина: как из костей получается холодное (студень)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готового студня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Готовый студень характеризуется высокой желеобразующей способностью, достигающей 200–250 мл жидкости на 1 г желатина, что обеспечивает необходимую консистенцию.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застывания готового продукта варьируется в пределах 25–30 °C, что позволяет студню сохранять форму при комнатной температуре. Содержание белка в готовом продукте составляет не менее 85%, что свидетельствует о высоком качестве и пищевой ценности готового студня.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pH на гидролиз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значениях pH ниже 3 гидролиз желатина практически останавливается, что подтверждается снижением скорости реакции на 70% по сравнению с нейтральными условиями.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диапазоне pH от 7 до 8 скорость гидролиза максимальна и достигает 90% в течение 2 часов. При значениях pH выше 10 гидролиз также снижается, что связано с изменением структуры молекул желатина и уменьшением его растворимости.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эксперимента было установлено, что при нагревании желатина в воде с добавлением кислоты гидролиз протекает с оптимальной скоростью при температуре 70 °C за 60 минут, что приводит к уменьшению молекулярной массы желатина в 2 раза.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Степень гидролиза составила 35%, что свидетельствует о значительном разрушении первичной структуры белка. Для достижения полной гидролизации в лабораторных условиях потребовалось 4 часа при соблюдении оптимальных параметров температуры и pH среды.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исследования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влияние различных факторов на процесс приготовления холодца.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включают время приготовления, количество желатина, температуру хранения, процент воды в рецепте, время застывания и кислотность среды.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873731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процесс гидролиза желатина, его состав и структуру, а также влияние различных факторов на этот процесс. Мы также узнали о применении желатина в кулинарии и характеристиках готового студня.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процесс получения студня из желатина, включая его состав и структуру. Обсудим, как температура и время влияют на гидролиз желатина, а также применение желатина в кулинарии.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Состав и структура желатина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Желатин получают из коллагена, который содержится в коже, костях и соединительных тканях животных.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производства желатина из сырья удаляется около 70% минеральных компонентов и других примесей.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Конечный продукт содержит около 85% белка, что делает его ценным ингредиентом для пищевой промышленности.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Процесс гидролиза желатина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гидролиза желатина начинается при нагревании сырья в кислой среде. Под воздействием кислоты происходит расщепление коллагена на более короткие пептиды.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достижении оптимальной температуры реакции, составляющей около 70 °C, эти пептиды преобразуются в желатин, который является основным компонентом холодца, придавая ему характерную желеобразную консистенцию.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Ингредиенты для приготовления студня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приготовления студня используются кости крупного рогатого скота, например, голяшки, содержащие около 12–15% коллагена.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необходимы хрящи и связки, в которых содержание коллагена может достигать 30–35%.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Помимо этого, в рецепте могут присутствовать вода, уксус и специи для усиления вкуса и аромата готового блюда.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гидролиза в процессе приготовления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Гидролиз желатина — ключевой процесс в приготовлении студня, в ходе которого происходит расщепление пептидных связей в молекулах коллагена под воздействием воды и тепла. При температуре около 100 °C и продолжительности варки от 4 до 6 часов желатин переходит в раствор, после чего происходит его застывание при охлаждении до 20–25 °C, образуя плотную желеобразную массу.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процесс позволяет использовать соединительную ткань животных для получения блюда, богатого белком и обладающего характерной текстурой.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температуры на гидролиз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повышении температуры с 20 °C до 80 °C скорость гидролиза желатина увеличивается в несколько раз, что приводит к изменению его молекулярной массы и структуры.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Экспериментально установлено, что при температуре 60 °C время, необходимое для полного гидролиза, сокращается до 30 минут, в то время как при комнатной температуре этот процесс занимает несколько часов.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Оптимальной температурой для гидролиза желатина с целью получения студня считается диапазон от 40 °C до 60 °C, что позволяет достичь нужной консистенции за умеренное время.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времени на гидролиз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25 °C время гидролиза желатина составляет около 60 минут, в то время как при 80 °C процесс завершается менее чем за 15 минут. Это обусловлено ускорением химических реакций при повышении температуры. В промышленных условиях гидролиз может быть оптимизирован за счет контроля времени и температуры, что позволяет эффективно преобразовывать желатин для приготовления пищевых продуктов.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анализа желатина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Желатин анализируют с помощью спектрофотометрии, определяя степень прозрачности раствора при длине волны 520 нм.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показатель поглощения варьируется от 0,1 до 0,6 единиц, в зависимости от концентрации желатина. Также применяется метод Бредфорда для определения содержания белка, где интенсивность окраски в диапазоне 595 нм прямо пропорциональна количеству желатина в образце.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2026-08-20T20:30:45Z</dcterms:created>
  <dcterms:modified xsi:type="dcterms:W3CDTF">2026-08-20T20:30:45Z</dcterms:modified>
</cp:coreProperties>
</file>