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Григорианский хорал и зарождение нотной записи (Гвидо Аретинский)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музыкальной теории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IX веке музыкальные теоретики начали систематизировать церковные мелодии, формируя основы музыкальной теории.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Гвидо Аретинский в середине XI века разработал систему сольмизации с использованием букв латинского алфавита, что позволило точнее фиксировать музыкальные ноты.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использовал четыре линейки нотного стана, что стало значительным шагом в развитии нотации, облегчив запись и воспроизведение музыкальных произведений.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символы Гвидо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Гвидо Аретинский, живший в первой половине XI века, значительно усовершенствовал систему записи музыки. Он создал нотный стан из четырёх линий, что позволило более точно фиксировать мелодии. Один из важнейших вкладов Гвидо — создание сольмизации, где использовались шесть нот, что стало основой для современной музыкальной нотации.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последующие поколения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XII веке, благодаря системе Гвидо Аретинского, музыкальная нотация стала значительно более точной и универсальной, что позволило сохранить оригинальные музыкальные произведения для будущих поколений.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время, прошедшее с момента создания, более 3 000 мелодий, записанных с помощью нот, дошли до наших дней, обогащая музыкальную культуру и наследие.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система не только облегчила передачу музыкальных традиций, но и способствовала развитию новых музыкальных форм и стилей в последующие века.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Наследие Гвидо в современной музыке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степень влияния наследия Гвидо Аретинского на современные музыкальные жанры. Параметры измеряются в процентах и отражают, как идеи григорианского хорала и принципы нотной записи Гвидо используются в современной хоровой, классической, джазовой, рок-музыке и музыкальной композиции.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жизнь и достижения Гвидо Аретинского, его влияние на музыкальную нотацию и принципы григорианского хорала. Мы также увидели, как эволюционировала нотная запись и какое значение имеет наследие Гвидо для современной музыки.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жизнь и достижения Гвидо Аретинского, зарождение нотной записи и григорианский хорал. Обсудим исторический контекст музыкальной нотации, сравним нотные системы и увидим, как Гвидо повлиял на развитие музыкальной теории и записи. Также рассмотрим значение хорала для музыки и его наследие в современности.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IX веке для записи церковных песнопений использовались невмы — знаки, указывающие направление мелодии, но не фиксирующие точную высоту звуков. Гвидо Аретинский в XI веке разработал систему сольмизации, состоящую из шести нот, что стало значительным шагом в музыкальной теории.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его работы, к середине XI века, появилась возможность более точной нотной записи музыкальных произведений, что позволило сохранять и передавать музыкальные традиции будущим поколениям.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достижения Гвидо Аретинского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 веке Гвидо Аретинский разработал систему нотной записи, которая значительно упростила процесс обучения музыкантов. Его нотация позволила точно фиксировать высоту звука с помощью линий и нот, что способствовало унификации музыкальной практики.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Гвидо создал сольмизацию — систему, облегчающую запоминание музыкальных интервалов, — и это стало важным шагом в развитии музыкальной теории и практики.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Первые музыкальные рукописи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IX веке музыкальные рукописи представляли собой невмы — специальные знаки, обозначающие высоту и направление мелодии, но не фиксирующие ритм. Гвидо Аретинский, разработавший систему сольмизации в середине XI века, создал более понятную нотацию.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позволило записывать музыкальные произведения с большей точностью: с его нотоносца, состоящего из четырёх линий, можно было воспроизвести до 10 тонов разной высоты.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Эволюция нотной записи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IX веке, задолго до Гвидо Аретинского, музыкальная нотация существовала в виде невм — простейших знаков, которые лишь обозначали направление мелодии, но не позволяли точно воспроизвести её высоту.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Гвидо Аретинский в середине XI века ввёл систему линий для записи нот, что стало значительным шагом в развитии музыкальной нотации.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помощью этой системы стало возможным фиксировать музыкальные произведения с большей точностью, что способствовало распространению и сохранению музыкальных традиций.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хорала для музыки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Григорианский хорал, сформировавшийся в VIII веке, стал основой для развития музыкальной культуры в Европе. Его влияние проявилось в создании более 3000 песнопений, используемых в католическом богослужении.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хоралу и трудам Гвидо Аретинского, появилась нотная запись, что позволило систематизировать и передать музыкальные произведения будущим поколениям.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Принципы григорианского хорала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григорианского хорала лежит монодический принцип, который предполагает одноголосное пение без инструментального сопровождения. Система невм, предшественница нотной записи, включала около 40 символов, которые обозначали мелодические обороты и длительность звуков. Гвидо Аретинский в XI веке усовершенствовал систему невм, введя четырёхлинейный нотоносец и назвав пять ключевых нот латинскими словами, что стало основой современной музыкальной нотации.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Гвидо Аретинский и церковная музыка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Гвидо Аретинский, итальянский музыкант и теоретик, живший в XI веке, сыграл ключевую роль в развитии церковной музыки.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разработал систему нотной записи, которая позволила стандартизировать музыкальные произведения и упростить их изучение. Благодаря его трудам в Европе распространились около 3000 музыкальных композиций, что значительно обогатило церковную музыкальную традицию.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2026-08-22T11:00:05Z</dcterms:created>
  <dcterms:modified xsi:type="dcterms:W3CDTF">2026-08-22T11:00:05Z</dcterms:modified>
</cp:coreProperties>
</file>