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8" d="100"/>
          <a:sy n="98" d="100"/>
        </p:scale>
        <p:origin x="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93246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8100"/>
              </a:lnSpc>
              <a:buNone/>
            </a:pPr>
            <a:r>
              <a:rPr lang="en-US" sz="4400" b="1" dirty="0">
                <a:solidFill>
                  <a:srgbClr val="000000"/>
                </a:solidFill>
              </a:rPr>
              <a:t>Химический хамелеон: Реакция окисления с изменением цвета</a:t>
            </a:r>
            <a:endParaRPr lang="en-US" sz="44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1080655"/>
            <a:ext cx="11371811" cy="397348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209896"/>
            <a:ext cx="1172094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температуры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5569527"/>
            <a:ext cx="115546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диаграмме показана зависимость скорости реакции окисления от температуры. Измерения проводятся в °C, и видно, что с повышением температуры скорость реакции увеличивается. Это демонстрирует, что температура существенно влияет на скорость химических реакций.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pH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pH ниже 3 происходит интенсивное фиолетовое окрашивание, которое указывает на начальную стадию реакции окисления.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диапазоне pH от 3 до 7 наблюдается постепенное изменение цвета от фиолетового к зеленому, что свидетельствует о промежуточном этапе окисления. При pH выше 7 зеленый цвет становится более насыщенным, что характерно для конечной стадии реакции.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Практическое применение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Реакция окисления, изменяющая цвет от фиолетового до зелёного, находит применение в аналитической химии для быстрого определения ионов металлов.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при концентрации ионов меди (II) около 0,1 М наблюдается интенсивное фиолетовое окрашивание, которое сменяется зелёным при добавлении аммиака и снижении концентрации до 0,05 М.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545484" y="2078182"/>
            <a:ext cx="33250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свойство используется для контроля качества воды, где важно оперативно выявлять загрязнители.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Безопасность эксперимента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обеспечения безопасности эксперимента все участники должны использовать индивидуальные средства защиты, включая перчатки и защитные очки, чтобы предотвратить контакт химикатов с кожей и глазами. В процессе реакции выделяется небольшое количество тепла, не превышающее 15 градусов Цельсия, что соответствует стандартным условиям проведения лабораторных опытов.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4106487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Лаборатория оснащена средствами пожаротушения, такими как огнетушитель класса А, В, С, для оперативного реагирования на возможные инциденты.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Вопросы и перспективы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Рассмотрение механизма реакции окисления, которая приводит к изменению цвета вещества с фиолетового до зелёного, открывает новые горизонты для применения химических индикаторов в аналитической химии, позволяя точно определять pH в диапазоне от 0 до 12 с погрешностью менее 0,1.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158836"/>
            <a:ext cx="66501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Дальнейшие исследования могут включать разработку новых материалов с уникальными оптическими свойствами для сенсорных технологий, что повысит их чувствительность и стабильность в различных условиях эксплуатации.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1271847" y="4389120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Ожидается, что к 2030 году применение таких материалов в промышленности возрастёт на 30%, благодаря их инновационным характеристикам и широкому спектру применения.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Статистические данные по этапам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диаграмме показаны процентные доли (%), соответствующие разным стадиям реакции окисления.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2909455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Начальная стадия составляет 30%, промежуточная — 40%, финальная — 30%.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3740727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Изменение цвета вещества прослеживается через стадии: от фиолетового к зелёному.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реакцию окисления, которая приводит к изменению цвета вещества с фиолетового до зелёного, изучили условия, влияющие на процесс, и обсудили практическое применение этого явления. Надеемся, что представленная информация была полезной и вдохновит вас на новые исследования.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этой презентации мы рассмотрим уникальную химическую реакцию, при которой вещество меняет цвет с фиолетового на зелёный. Узнаем, какие реагенты участвуют в этом процессе, как изменяется цвет и какие условия влияют на реакцию. Также обсудим практическое применение этого явления и важность соблюдения безопасности при проведении экспериментов.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Описание реагентов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33583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проведения реакции окисления используются реагенты с чётко определёнными химическими формулами: перманганат калия с химической формулой $KMnO_4$, который при окислении придаёт раствору фиолетовый цвет, и хлорид железа $FeCl_3$, который способен изменять окраску в зелёные тона при определённых условиях реакции.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6E6EDB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Эти вещества позволяют наблюдать последовательное изменение цвета в зависимости от стадии окисления, что демонстрирует динамичность и яркость химических превращений.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6E6EDB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Концентрация перманганата калия в растворе может достигать 0,1 моль/л, что обеспечивает насыщенность фиолетового цвета на начальных этапах реакции.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6E6EDB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Процесс окисления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процессе окисления молекулы вещества взаимодействуют с кислородом, что приводит к изменению их электронной конфигурации. При этом степень окисления одного из элементов изменяется на +3, что сопровождается переходом от фиолетового цвета к зелёному, например, при окислении некоторых комплексов кобальта в водных растворах с образованием хлорофилл-подобных структур. Это изменение цвета обусловлено образованием новых химических связей и переходом электронов между атомами.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1080655"/>
            <a:ext cx="11371811" cy="397348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209896"/>
            <a:ext cx="11720945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Изменение цвета в процентах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5569527"/>
            <a:ext cx="11554691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изменение цвета химического вещества в процессе реакции окисления: от фиолетового (25%) через синий (35%) и голубой (20%) к зелёному (20%). Параметры представлены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Фиолетовый этап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«фиолетовом этапе» реакции окисления происходит изменение цвета раствора с фиолетового на другие оттенки.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6E6EDB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этом pH среды смещается от 6,8 до 5,5, что связано с высвобождением ионов металла и образованием комплексов.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6E6EDB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3740727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Этот этап характеризуется значительным изменением электронной структуры компонентов, приводящим к интенсивному фиолетовому оттенку, который сохраняется в течение 3–5 минут.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3740727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99164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6E6EDB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Промежуточные оттенки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ходе реакции окисления наблюдается последовательное изменение цвета раствора от фиолетового до зелёного, что обусловлено переходом ионов металла через несколько промежуточных состояний.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при изменении окислительно-восстановительного потенциала на каждые 0,1 В цвет раствора может изменяться на 1–2 оттенка в зависимости от концентрации реагентов. В промежуточных стадиях реакции можно зафиксировать до трёх различных цветовых переходов, каждый из которых характеризуется уникальными спектральными свойствами.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Зелёный этап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зелёном этапе реакции происходит трансформация ионов меди с образованием комплексных соединений, что вызывает изменение цвета раствора. Этот процесс сопровождается окислением, в результате которого концентрация ионов меди в растворе уменьшается с 0,05 моль/л до 0,01 моль/л.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этом формируется зелёный оттенок, что свидетельствует о достижении определённой стадии окислительно-восстановительного процесса.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Условия реакции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Реакция окисления протекает при температуре от 50 до 80 градусов Цельсия. Для успешного проведения реакции требуется рН среды в диапазоне 6,8–7,2.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соблюдении этих условий изменение цвета вещества с фиолетового на зелёный происходит в течение 15–20 минут.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957</Words>
  <Application>Microsoft Office PowerPoint</Application>
  <PresentationFormat>Широкоэкранный</PresentationFormat>
  <Paragraphs>69</Paragraphs>
  <Slides>16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Евгений</cp:lastModifiedBy>
  <cp:revision>2</cp:revision>
  <dcterms:created xsi:type="dcterms:W3CDTF">2026-08-18T11:52:42Z</dcterms:created>
  <dcterms:modified xsi:type="dcterms:W3CDTF">2026-08-18T19:16:36Z</dcterms:modified>
</cp:coreProperties>
</file>