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0880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Химия свечения (Хемилюминесценция): Реакция Люминола — как светить в темноте без электричества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изучении хемилюминесценции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в области хемилюминесценции сосредоточены на изучении механизма этого явления (25%), влиянии катализаторов (20%), температуры (25%), pH (15%) и разработке методов регистрации (15%). Параметры представлены в процентах от общего объёма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этапы хемилюминесцентной реакции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первом этапе реакции люминола, при смешивании реагентов, происходит окисление люминола с образованием нестабильного пероксо-комплекса. Этот процесс сопровождается выделением небольшого количества света, которое составляет примерно 2–3 фотона на молекулу. В последующих этапах, при взаимодействии пероксо-комплекса с молекулами воды и кислорода, происходит каскад реакций, приводящих к интенсивному хемилюминесцентному свечению, которое можно наблюдать невооружённым глазом.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примеры хемилюминесцентных веществ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Люминол — классический пример хемилюминесцентного вещества, который используется в криминалистике и аналитической химии.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реакции с окислителем, например, перекисью водорода, люминол излучает свет с длиной волны около 420 нм, что соответствует синему цвету. Концентрация люминола в растворе может варьироваться от 1 до 10 миллимолей на литр, что влияет на интенсивность свечения.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условий на хемилюминесценцию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Хемилюминесценция люминола ярко проявляется при комнатной температуре и в нейтральной среде, достигая максимума при pH 7, где интенсивность свечения может достигать 1000 квел/мин.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кислой среде (pH 4) интенсивность свечения снижается до 150 квел/мин, а в щелочной (pH 10) — практически полностью затухает.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Оптимальная концентрация люминола для максимального свечения составляет примерно 1–2 ммоль/л.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применение хемилюминесценции в науке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десять лет более 200 научных исследований использовали хемилюминесценцию для изучения окислительных процессов в биологии и медицине.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Реакции с люминолом позволяют детектировать наличие пероксида водорода с чувствительностью до 10^-6 моль/л, что делает метод незаменимым в химическом анализе.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Хемилюминесценция также применяется в экологическом мониторинге загрязнений, где установлено свыше 150 случаев выявления токсичных веществ в водных системах.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перспективы исследований хемилюминесценции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Хемилюминесценция, включая реакцию люминола, исследуется в нескольких направлениях: медицина (25%), изучение механизма реакции (20%), влияние катализаторов (30%), аналитическая химия (15%), разработка новых люминолов (10%).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 и иллюстрируют приоритеты научных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хемилюминесценцию, узнали о свойствах люминола и его применении в исследованиях. Мы также увидели, как этот вид свечения используется в науке и какие перспективы он открывает для будущих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хемилюминесценцию — свет, который возникает при химических реакциях. Узнаем о свойствах люминола и его применении в исследованиях. Обсудим преимущества и недостатки хемилюминесценции, а также её практическое применение и тенденции в изучении.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хемилюминесценции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Хемилюминесценция — это процесс, при котором химическая энергия преобразуется в световую с эффективностью около 1–10%, что делает её относительно слабым источником света по сравнению с другими методами. Реакция люминола в водных растворах при комнатной температуре может генерировать синее свечение с длиной волны примерно 420 нм, что создаёт возможность для применения этого явления в различных областях.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Хемилюминесценция люминола нашла широкое применение в криминалистике, аналитической химии и биохимических исследованиях благодаря своей чувствительности и способности детектировать низкие концентрации веществ.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Люминол и его свойства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Люминол — это органическое соединение с химической формулой C8H7N3O2, обладающее способностью к хемилюминесценции.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люминола в присутствии перекиси водорода и катализатора генерирует свет с интенсивностью, достаточной для визуального восприятия человеческим глазом, при этом яркость свечения может достигать до 1000 кд/м², что сопоставимо с некоторыми слабо светящимися источниками.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Люминол широко используется в криминалистике для выявления следов крови, а также в научных исследованиях для демонстрации хемилюминесцентных реакций.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реакции Люминола в исследованиях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люминола применяется в различных исследованиях: для определения концентраций ионов металлов (30%), изучения кинетики реакций (25%), обнаружения пероксида водорода (20%). Остальные применения — визуализация хемилюминесценции (15%) и мониторинг окислительно-восстановительных процессов (10%). Параметры указаны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хемилюминесценции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Хемилюминесценция позволяет достичь высокой яркости свечения — до 100% интенсивности излучения на начальных этапах реакции, что делает её эффективной для визуального наблюдения.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при этом существуют ограничения в спектральном диапазоне: наиболее распространённые хемилюминесцентные реакции, такие как реакция люминола, излучают в основном в ультрафиолетовой и синей областях спектра, что может снижать их заметность для человеческого глаза без использования специальных фильтров.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4057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хемилюминесцентные системы требуют тщательного подбора условий для оптимизации свечения, что включает контроль температуры и концентрации реагентов.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4057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3641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Эксперименты с люминолом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экспериментов с люминолом было обнаружено, что при взаимодействии с пероксидом водорода в присутствии ионов меди или железа люминол демонстрирует яркое хемилюминесцентное свечение с длиной волны около 420 нм. Концентрация ионов металлов и пероксида водорода значительно влияет на интенсивность свечения: при оптимальных условиях яркость может достигать значений до 100 кд/м², что сопоставимо с некоторыми биолюминесцентными системами. Исследования показали, что хемилюминесценция люминола устойчива в различных средах и может быть использована в криминалистике для обнаружения следов крови.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Химические реакции свечения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Люминол — это химическое вещество, которое при взаимодействии с окислителями может излучать свет в видимом диапазоне, создавая эффект свечения.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реакции люминола с перекисью водорода в присутствии катализатора образуется синий свет с длиной волны 420–440 нм. Интенсивность и цвет свечения зависят от условий проведения реакции, включая концентрацию реагентов и температуру окружающей среды.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хемилюминесценции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Хемилюминесценция люминола активно применяется в криминалистике для обнаружения следов крови на месте преступления — чувствительность метода достигает 10⁻⁸ моль, что позволяет выявить даже слабые следы.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аналитической химии реакции хемилюминесценции обеспечивают высокую точность анализа, например, при определении пероксида водорода чувствительность может достигать 0,1 мкМ.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хемилюминесценция используется в экологическом мониторинге для выявления загрязнений воды, почвы и воздуха, позволяя обнаруживать низкие концентрации вредных веществ.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1034</Words>
  <Application>Microsoft Office PowerPoint</Application>
  <PresentationFormat>Широкоэкранный</PresentationFormat>
  <Paragraphs>65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2026-08-18T20:50:21Z</dcterms:created>
  <dcterms:modified xsi:type="dcterms:W3CDTF">2026-08-18T20:50:54Z</dcterms:modified>
</cp:coreProperties>
</file>