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Иоганн Себастьян Бах — жизнь, творчество и наследие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жизнь и творчество Иоганна Себастьяна Баха, начиная с его детства и музыкального образования. Сравним его с современниками, изучим жанровое разнообразие его произведений и особое внимание уделим хоральной музыке. Также обсудим влияние Баха на последующее развитие классической музыки и его наследие.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Детство и юность Баха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 родился 21 марта 1685 года в семье музыканта. В возрасте 9 лет он стал учеником органиста и начал осваивать игру на органе.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1700 по 1703 годы Бах работал придворным музыкантом в Веймаре, параллельно обучаясь у композитора и органиста Михаэля Брюннинга. В возрасте 20 лет он получил должность органиста в церкви в Арнштадте, где проработал 4 года.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Музыкальное образование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 с детства обучался игре на скрипке, клавесине и органе. В 1703 году он начал свою карьеру в Веймаре, где работал придворным музыкантом более десяти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Бах написал более 1000 музыкальных произведений, включая оратории, кантаты и концерты для различных инструментов.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Бах и хоральная музыка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 — один из величайших композиторов эпохи барокко, создавший более 1100 музыкальных произведений.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хоральная музыка основана на традиционных немецких хоралах и включает около 300 композиций.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Бах мастерски использовал контрапункт и мелодическую выразительность, что сделало его произведения бессмертными и любимыми многими поколениями слушателей.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Бах и его ученики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 за свою жизнь обучил более 50 учеников, которые продолжили его традиции в различных городах Европы.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 такие выдающиеся музыканты, как Вильгельм Фридеман Бах и Карл Филипп Эммануил Бах, сыновья композитора, ставшие известными композиторами в Германии. Бах оказал огромное влияние на развитие музыкального искусства, и его наследие продолжает вдохновлять музыкантов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в музыкальную теорию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 внёс значительный вклад в музыкальную теорию, создав более 2000 музыкальных произведений. Его работы заложили основы современной гармонии и контрапункта, оказав огромное влияние на развитие музыкальной теории и практики.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Бах написал множество произведений, в которых использовал сложные музыкальные формы и техники, что сделало его одним из самых влиятельных композиторов в истории музыки.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произведения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1100 произведений написал Иоганн Себастьян Бах, среди которых 30 сюит, 20 концертов для оркестра и солирующих инструментов, свыше 400 хоралов и духовных кантат, а также 100 фуг и других инструментальных композиций, включая знаменитые «Бранденбургские концерты», которые были созданы в начале 1720-х годов и посвящены маркграфу Кристиану Людвигу Бранденбург-Шведтскому. Также нельзя не упомянуть «Хорошо темперированный клавир» — цикл из 24 прелюдий и фуг во всех тональностях, написанный в 1722 году. Произведения Баха оказали значительное влияние на дальнейшее развитие классической музыки.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5884" y="209896"/>
            <a:ext cx="1172094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Бах и современность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15884" y="5569527"/>
            <a:ext cx="115546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интерес к творчеству Баха в XXI веке. Параметры измеряются в количестве: исполнений, записей и упоминаний, образовательных программ и публикаций. Высокий уровень активности свидетельствует о сохранении актуальности музыки Баха в современном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классическую музыку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Бах, живший с 1685 по 1750 год, оказал значительное влияние на классическую музыку, создав более 1100 музыкальных произведений, которые включают в себя концерты, сюиты и сонаты. Его фуги и кантаты стали основой для развития музыкальной гармонии и контрапункта, а произведения, такие как «Бранденбургские концерты», оказали влияние на последующие поколения композиторов и исполнялись в концертных залах по всему миру.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Бах заложил фундамент для классической музыки, который продолжает использоваться и изучаться в музыкальных учебных заведениях по сей день.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музыкальные инструменты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 — один из самых известных композиторов в истории музыки.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мастерски владел клавесином, органом и скрипкой — тремя ключевыми инструментами своего времени.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его творчеству и мастерству, эти инструменты получили новое звучание и признание в музыкальной среде.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и влияние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Себастьян Бах, родившийся в 1685 году, является одним из самых значимых композиторов в истории музыки.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творческое наследие включает более 1000 музыкальных произведений, среди которых — «Бранденбургские концерты», «Месса си минор» и «Страсти по Матфею». Его влияние на классическую музыку невозможно переоценить, и многие композиторы последующих эпох, такие как Моцарт и Бетховен, вдохновлялись его творчеством.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Память о Бахе в мире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время жизни Иоганна Себастьяна Баха было опубликовано более 1000 его музыкальных произведений.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Лейпциге, где Бах провёл последние годы жизни, действует церковь Святого Фомы, в которой с 1986 года ежегодно проводится Международный фестиваль музыки Баха, собирающий тысячи любителей классической музыки со всего мира. Имя Баха носят многочисленные музыкальные фестивали и конкурсы по всему миру, их количество достигает нескольких десятков.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Творческий портрет Баха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количество музыкальных произведений, написанных Иоганном Себастьяном Бахом, в различных жанрах.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количестве произведений: концертов (21), кантат (19), сюит (15), сонат (12), фуг (13). Бах создал значительное число произведений в каждом из указанных жанров.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жизнь и творчество Иоганна Себастьяна Баха, его влияние на музыку и наследие. Мы узнали о его музыкальном образовании, сравнении с современниками, жанровом разнообразии его произведений и вкладе в музыкальную теорию.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2026-08-30T06:41:35Z</dcterms:created>
  <dcterms:modified xsi:type="dcterms:W3CDTF">2026-08-30T06:41:35Z</dcterms:modified>
</cp:coreProperties>
</file>