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800" b="1" dirty="0">
                <a:solidFill>
                  <a:srgbClr val="000000"/>
                </a:solidFill>
              </a:rPr>
              <a:t>Искусственный интеллект в строительстве: от вспомогательного инструмента к фундаменту отрасли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ИИ для управления проектами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управления проектами ИИ эффективно оптимизирует планирование ресурсов, например, алгоритмы машинного обучения сокращают время подготовки проектных графиков на 30% и уменьшают количество ошибок на 25%. Также ИИ используется для прогнозирования сроков выполнения задач: модели на основе нейронных сетей повышают точность прогнозов до 85%, что позволяет более эффективно распределять человеческие и материальные ресурсы. Кроме того, системы на базе ИИ контролируют рабочие процессы в реальном времени, снижая вероятность задержек и перерасхода бюджета на 20%.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ИИ и прогнозирование сроков строительства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применение искусственного интеллекта для прогнозирования сроков строительства позволяет сократить временные задержки на 20–30%.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Модели машинного обучения, анализируя миллионы исторических данных о стройках, обеспечивают точность прогнозов до 85%. Внедрение ИИ в процессы управления строительством уже демонстрирует экономию средств проектов до 15% за счёт оптимизации графиков и ресурсов.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ИИ и управление качеством строительства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в управлении качеством строительства позволяет сократить количество дефектов на 20–30%, что подтверждается анализом проектов, реализованных с применением ИИ. Например, системы машинного обучения могут обрабатывать до 10 тысяч изображений дефектов за час, что значительно ускоряет процесс контроля качества по сравнению с традиционными методами.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ИИ в процессы управления качеством не только улучшает эффективность, но и снижает затраты на устранение дефектов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Текущие вызовы и ограничения ИИ в строительстве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строительства искусственный интеллект сталкивается с вызовами, связанными с необходимостью интеграции в существующие процессы: около 70% строительных компаний ещё не внедрили ИИ в свою деятельность.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ограничения включают высокие затраты на разработку и адаптацию ИИ-решений, а также недостаточное количество квалифицированных специалистов, способных работать с такими технологиями.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экспертов, только 30% строительных проектов в настоящее время используют ИИ для оптимизации процессов.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ИИ в строительной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ожидаемый рост автоматизации и улучшение различных аспектов строительной отрасли благодаря 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включают прогнозируемый рост автоматизации, увеличение точности проектирования, снижение временных затрат на планирование и другие, что свидетельствует о значительных изменениях в строительной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искусственный интеллект может оптимизировать процессы в строительстве, улучшить проектирование и мониторинг объектов, а также повысить безопасность и эффективность управления ресурсами. Перспективы внедрения ИИ в отрасль выглядят многообещающими, но важно учитывать текущие вызовы и ограничения для дальнейшего развития технологии.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искусственный интеллект преобразует строительную отрасль, оптимизируя процессы и становясь фундаментом для инноваций. Мы обсудим примеры его применения в проектировании, мониторинг объектов и управление ресурсами, а также проанализируем влияние ИИ на безопасность и качество строительных работ.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ИИ в оптимизации процессов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сокращает время планирования проектов на 30%, анализируя данные о предыдущих работах и оптимизируя графики строительства.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машинному обучению уровень ошибок при выборе материалов снизился на 25%, что привело к снижению затрат на закупку на 15% и повышению качества строительных работ. ИИ помогает оптимизировать логистику на строительных площадках, сокращая время доставки материалов на 20% и уменьшая транспортные расходы на 10%.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ИИ в проектировании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проектировании ИИ применяется для автоматизации расчётов и анализа данных: например, алгоритмы машинного обучения ускоряют процесс подбора оптимальных параметров конструкций, сокращая время проектирования на 30–40%.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ИИ используется для создания виртуальных моделей зданий и сооружений, что позволяет выявить потенциальные проблемы на этапе проектирования и сократить количество ошибок на 15–20%. Кроме того, системы на основе ИИ способны анализировать большие объёмы данных о материалах и условиях строительства, предлагая наиболее эффективные решения и снижая затраты на материалы до 10%.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ИИ для мониторинга объектов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строительстве искусственный интеллект используется для мониторинга технического состояния объектов: системы на основе ИИ способны анализировать более 100 параметров в реальном времени, что позволяет выявлять потенциальные проблемы на ранних стадиях.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одном из проектов применение ИИ сократило количество дефектов на 25%, а время на диагностику — на 40%.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технологии помогают повысить качество строительства и снизить затраты на 15–20% за счёт оптимизации процессов и ресурсов.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ИИ на безопасность строительных работ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внедрение ИИ в строительной сфере способно снизить количество несчастных случаев на 30–40% за счет автоматизации мониторинга условий труда и предсказания потенциальных рисков. Например, использование алгоритмов машинного обучения позволяет сократить время на планирование и оптимизацию строительных процессов на 20–25%, что ведет к более точному управлению ресурсами и повышению безопасности рабочих. К 2030 году ожидается, что применение ИИ в строительстве сократит количество производственных травм на 50% в наиболее передовых странах.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ИИ и управление ресурсами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оптимизирует управление строительными ресурсами, снижая затраты на материалы до 15% и увеличивая производительность труда на 20–30%.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Алгоритмы машинного обучения анализируют данные о погодных условиях и загруженности складов, минимизируя простои и сокращая время доставки материалов на 10–15%. Системы предиктивной аналитики позволяют прогнозировать потребность в ресурсах с точностью до 85%, что способствует более эффективному планированию и управлению запасами.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внедрения ИИ в отрасль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экспертов, к 2030 году внедрение искусственного интеллекта в строительной отрасли может сократить сроки строительства на 20–30%, а также снизить затраты на 15–20%.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ИИ для управления строительными проектами способно повысить производительность труда на 30–40% и минимизировать количество ошибок при проектировании на 25–30%.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алгоритмов машинного обучения уже сегодня позволяет анализировать большие объёмы данных и оптимизировать логистику строительных материалов, что снижает время поставок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эффективности ИИ-решений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процентные доли эффективности ИИ-решений в строительстве по различным параметрам: оптимизация строительных процессов (25%), управление ресурсами (20%), прогнозирование затрат (30%), контроль качества (15%), безопасность на стройплощадке (10%). Основные параметры иллюстрируют, как искусственный интеллект улучшает различные аспекты строительной отрасли.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2026-08-22T11:14:37Z</dcterms:created>
  <dcterms:modified xsi:type="dcterms:W3CDTF">2026-08-22T11:14:37Z</dcterms:modified>
</cp:coreProperties>
</file>