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5600" b="1" dirty="0">
                <a:solidFill>
                  <a:srgbClr val="000000"/>
                </a:solidFill>
              </a:rPr>
              <a:t>История механики: от Аристотеля до Ньютона</a:t>
            </a:r>
            <a:endParaRPr lang="en-US" sz="56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Развитие теории движения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IV веке до нашей эры Аристотель утверждал, что для поддержания движения необходимо постоянное воздействие силы, однако его идея не объясняла движение тел в вакууме.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XVII веке Галилео Галилей сформулировал концепцию инерции и показал, что тело будет двигаться равномерно и прямолинейно до тех пор, пока на него не подействует внешняя сила. Исаак Ньютон в своём труде «Математические начала натуральной философии» (1687) сформулировал три закона движения и закон всемирного тяготения, которые заложили основу современной классической механики.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Механические теории XVIII века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XVIII веке механика развивалась стремительными темпами, и такие учёные, как Исаак Ньютон, заложили основы классической механики. Работы Леонарда Эйлера и Лагранжа в этот период позволили сформулировать принципы динамики и равновесия, которые опирались на законы, сформулированные Ньютоном, например, второй закон Ньютона, устанавливающий прямую зависимость между силой, массой и ускорением: \( F = ma \). Эйлер внёс значительный вклад в механику твёрдого тела и теорию упругости, а Лагранж разработал методы аналитической механики, основанные на вариационных принципах.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современную механику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эпоху Возрождения и в XVII веке механика развивалась благодаря трудам таких учёных, как Галилео Галилей, который провёл более 40 экспериментов с движением тел и сформулировал принципы инерции.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Исаак Ньютон ввёл три закона движения и закон всемирного тяготения, что стало основой классической механики.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принципы, дополненные фундаментальными открытиями в физике, определили современное понимание механики и её применение в инженерных науках.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Механические концепции от прошлого к настоящему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иллюстрирует вклад ключевых фигур в развитие механики: Аристотелевы концепции занимают 30%, идеи Галилея — 25%, Коперника — 20%, а Ньютоновская механика — 25%. Параметры представлены в процентах от общего объёма механических концепций.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эволюцию механических теорий от античности до Нового времени, акцентировав внимание на ключевых фигурах и их вкладе. Мы увидели, как идеи Аристотеля развивались через века до законов Ньютона, и оценили влияние этих учёных на современную механику. Надеемся, что информация была полезной и вдохновит вас на дальнейшее изучение истории науки.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эволюцию механики от античных времён до Нового времени. Опишем ключевые идеи Аристотеля и их развитие в Средние века. Поговорим о вкладе Галилея, Леонардо да Винчи, Декарта, Ньютона и других учёных в формирование современных принципов механики.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Механика Аристотеля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Механика Аристотеля, основанная на идее о том, что естественное состояние тела — это покой, доминировала в античности более двух тысяч лет.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его учению, для поддержания движения необходимо постоянное воздействие силы, что нашло отражение в принципе, известном как «принцип импетуса».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Концепции Аристотеля оказали значительное влияние на формирование научных представлений о движении и стали отправной точкой для дальнейшего развития механики.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Развитие механики в Средние века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Средние века развитие механики происходило в контексте возрождения научного знания и практического применения технологий, особенно в исламском мире и Европе. Одним из наиболее значимых достижений стало создание механических часов, впервые появившихся в Европе около 1300 года. Механизмы таких часов позволили более точно измерять время, что стало важным шагом в развитии астрономии и навигации, а также повседневной жизни людей.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Вклад Леонардо да Винчи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Леонардо да Винчи, родившийся в 1452 году, оказал значительное влияние на развитие механики.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 создал множество чертежей механизмов и устройств, включая механизмы для подъёма тяжестей, которые могут быть классифицированы как прообразы современных кранов. Его работы содержали более 500 рисунков и заметок, многие из которых опередили своё время и повлияли на будущих изобретателей.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Механика Рене Декарта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работах Рене Декарта механика приобрела новый импульс, основанный на идеях аналитической геометрии.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90945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его «Размышлениях о первой философии» (1641) он предложил использовать математические методы для анализа механических явлений, что стало важным шагом в развитии науки.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139738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Декарт сформулировал закон инерции, который позднее был включен в законы классической механики Исаака Ньютона.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Законы движения Исаака Ньютона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1687 году Исаак Ньютон сформулировал три закона движения, которые стали фундаментом классической механики. Первый закон утверждает, что тело находится в состоянии покоя или равномерного прямолинейного движения, пока на него не подействует внешняя сила. Второй закон устанавливает зависимость между силой, действующей на тело, его массой и ускорением: $F = ma$.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Третий закон гласит, что на каждое действие существует равное и противоположно направленное противодействие.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30846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6690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Механика в древности и Новое время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античности Архимед заложил основы гидростатики и механики, сформулировав знаменитый закон, носящий его имя, который объясняет поведение тел в жидкости и принцип действия многих механизмов. В III веке до нашей эры учёный разработал методы расчёта центров тяжести и принципы работы рычагов, что значительно продвинуло развитие механики. В XVII веке Исаак Ньютон сформулировал три закона движения, объясняющие физические явления с невиданной ранее точностью, и стал одной из ключевых фигур в механике Нового времени.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Механические открытия XVII века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XVII веке произошли значительные механические открытия, одним из которых стало изобретение Галилеем первого термометра в 1608 году, что способствовало развитию термодинамики.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1687 году Исаак Ньютон опубликовал «Математические начала натуральной философии», в которых сформулировал три закона механики, включая закон инерции, который утверждает, что тело остаётся в состоянии покоя или равномерного прямолинейного движения, если на него не действуют внешние силы.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5070764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законы стали основой классической механики и оказали огромное влияние на развитие науки и техники.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2026-08-21T14:51:45Z</dcterms:created>
  <dcterms:modified xsi:type="dcterms:W3CDTF">2026-08-21T14:51:45Z</dcterms:modified>
</cp:coreProperties>
</file>