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История рекламы: от древних вывесок до диджитал-эпохи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диджитал-рекламы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объем мировой диджитал-рекламы превысил 440 миллиардов долларов, продемонстрировав рост на 19% по сравнению с предыдущим годом.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сети, такие как Facebook и Instagram, стали ключевыми платформами для рекламодателей, охватив более 3,6 миллиарда пользователей по всему миру.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2025 году эта цифра достигнет 4,4 миллиарда человек, что делает социальные сети ещё более привлекательными для рекламодателей.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цифровых технологий на рекламу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исследования, с 2010 года мировые расходы на интернет-рекламу выросли более чем в 10 раз и к 2021 году достигли 450 миллиардов долларов. Социальные сети стали основным каналом продвижения для 85% рекламодателей, а таргетированная реклама позволила увеличить конверсию на 40% в некоторых сегментах. Благодаря алгоритмам искусственного интеллекта и персонализации, отклик на рекламные кампании возрос на 30% за последние пять лет.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рекламы: прогнозы и тренды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прогнозам, к 2025 году глобальный рынок цифровой рекламы достигнет 823 миллиардов долларов, что в 2,5 раза больше, чем в 2020 году.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Основной тренд — рост влияния нативной и персонализированной рекламы, которая обеспечивает более высокую вовлеченность пользователей. Также увеличивается доля видеорекламы: ожидается, что более 80% всех рекламных бюджетов будет направлено на видеоформаты.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тенденций развития рекламных каналов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Телевизионная и интернет-реклама являются наиболее популярными каналами с долями в 25% и 30% соответственно. Печатная, наружная реклама и реклама в социальных сетях имеют более низкие доли.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диаграммы отражают долю рекламных каналов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реклама эволюционировала от древних вывесок до цифровых технологий. Мы увидели, что каждый исторический этап вносил свои изменения в рекламные каналы и форматы. Надеемся, что эта информация поможет вам лучше понять текущие тенденции и будущее рекламы.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эволюцию рекламы от древних времён до цифровой эпохи. Изучим ключевые этапы развития, сравним их и проследим динамику рекламных каналов. Обсудим появление новых форматов и каналов продвижения в различных исторических периодах, а также тенденции и прогнозы в сфере диджитал-рекламы.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Реклама в древнем мире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Древнем Риме рекламные объявления писали на каменных плитах, а в Помпеях обнаружены сотни рекламных вывесок, включая предложения о продаже рабов, примерно датированные первым веком нашей эры. Греческие глашатаи зачитывали коммерческие объявления на площадях, а в Египте рекламные сообщения высекали на папирусах, где, например, рекламировались услуги жрецов и целителей за несколько сотен лет до нашей эры.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 обнаружили более 1500 рекламных надписей в Помпеях, что свидетельствует о высоком уровне развития рекламы в античные времена.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рекламы в средние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Средние века реклама начала активно развиваться, особенно в крупных городах, где с ростом торговли увеличилось число ремесленников и купцов, стремящихся привлечь клиентов. Одним из первых видов рекламы были вывески и плакаты, которые размещались на улицах и содержали краткие описания товаров и услуг. К примеру, у многих ремесленников стали появляться уникальные вывески с символами, которые помогали им выделиться среди конкурентов.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Реклама в XX веке: основные тенденции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 века реклама активно использовала печатные СМИ: к 1910 году в США количество рекламных объявлений в газетах выросло на 300% по сравнению с 1890 годом, что способствовало росту бюджетов на рекламу и формированию крупных рекламных агентств. С развитием радио в 1920-е годы реклама стала звуковой, охватывая миллионы слушателей: к 1930 году в США было более 1000 радиостанций, многие из которых активно использовали рекламные блоки.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Телевидение в 1950-е годы привнесло визуальную составляющую: уже к середине десятилетия реклама на ТВ стала неотъемлемой частью эфирного времени, формируя новые тренды в маркетинге и массовом сознании.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Появление радиорекламы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1922 году началась новая эра в рекламной индустрии: радиостанция WEAF в Нью-Йорке впервые разместила рекламу, открыв эру радиорекламы. Первая радиореклама принесла около 50 долларов за одно объявление, что стало знаковым событием для рекламной индустрии.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1930-м годам реклама по радио стала повсеместной, охватывая миллионы слушателей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телевизионной 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 века в США телевидение ещё не было массовым, а реклама ограничивалась короткими объявлениями между программами.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1950-м годам более 90% американских семей имели телевизоры, что сделало телевидение доминирующим каналом для рекламы.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1964 году во время Супербоула был показан первый рекламный ролик длительностью 60 секунд, который собрал миллионы просмотров и заложил основы современного формата телевизионной рекламы.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Рождение интернет-рекламы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1993 году, через год после официального запуска Всемирной паутины, появился первый интернет-магазин, что стало точкой отсчёта для развития интернет-рекламы. Уже к 1996 году количество интернет-пользователей достигло 30 миллионов человек по всему миру, что значительно увеличило потенциальную аудиторию для рекламодателей.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Первые рекламные баннеры начали размещаться на веб-сайтах в начале 1990-х годов, и их эффективность быстро доказала перспективность интернет-рекламы как нового канала продвижения.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сети и реклама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сети сегодня — ключевой канал для продвижения товаров и услуг, с охватом более 4,5 миллиарда пользователей по всему миру.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2022 год количество активных рекламодателей в социальных сетях увеличилось на 25% по сравнению с предыдущим годом, что свидетельствует о растущем интересе к цифровым платформам.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средняя стоимость одного рекламного поста в социальных сетях составляет около 5–10 долларов, в зависимости от охвата аудитории и её демографических характеристик.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2026-08-21T20:13:26Z</dcterms:created>
  <dcterms:modified xsi:type="dcterms:W3CDTF">2026-08-21T20:13:26Z</dcterms:modified>
</cp:coreProperties>
</file>