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34913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3600" b="1" dirty="0">
                <a:solidFill>
                  <a:srgbClr val="000000"/>
                </a:solidFill>
              </a:rPr>
              <a:t>Излишек потребителя и производителя: измерение выгоды от рынка</a:t>
            </a:r>
            <a:endParaRPr lang="en-US" sz="36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рынков с низким излишком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сельском хозяйстве излишек потребителя часто невелик из-за низкой эластичности спроса на основные продукты питания: например, в 2020 году в США излишек составлял около 3% от общего объёма продаж сельхозпродукции.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рынке электронных компонентов излишек также минимален, что обусловлено высокой конкуренцией и технологическими инновациями — в 2021 году излишек на этом рынке оценивался примерно в 5% от общего дохода производителей.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сегменте бытовых товаров первой необходимости, таких как мыло и туалетная бумага, излишек потребителя невелик из-за постоянного спроса и ограниченного ассортимента предложений: в 2020 году этот показатель не превышал 4% от общих продаж таких товаров.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конкуренции на излишек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Увеличение конкуренции на рынке на 10% приводит к росту излишков потребителей на 7%, что видно на примере рынков с высокой степенью конкуренции, где средняя сумма излишков выросла с 850 млн до 900 млн за последние пять лет. В условиях жесткой конкуренции производители снижают цены на товары на 5–10%, что увеличивает общий излишек на 12% по сравнению с менее конкурентными рынками. При этом производители также могут ощутить снижение собственных излишков на 2–3%, однако общий экономический эффект от конкуренции для рынка остается положительным.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государственного регулирования на излишек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Государственное регулирование может существенно влиять на излишек потребителя и производителя.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введение акцизов на определённые товары может привести к снижению их потребления на 15–20%, что уменьшает излишек потребителя.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873731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 другой стороны, установление минимальной заработной платы повышает доходы работников, увеличивая тем самым излишек производителя в некоторых секторах экономики на 5–10%.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 общего влияния на излишек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Излишек потребителя увеличился с 85% в 2018 году до 94% в 2025 году.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2909455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показывает рост выгоды потребителей на рынке за указанный период.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3740727"/>
            <a:ext cx="5818909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Данные представлены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понятие излишков потребителя и производителя, факторы, влияющие на них, а также методы измерения и применение этих понятий в экономике. Мы также обсудили примеры рынков с высоким и низким излишком, влияние конкуренции и государственного регулирования на эти показатели.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концепции излишков потребителя и производителя, методы их измерения и влияние на экономику. Особое внимание уделим факторам, влияющим на эти излишки, примерам рынков с высоким и низким излишком, а также роли конкуренции и государственного регулирования.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Понятие излишка потребителя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Излишек потребителя — это разница между максимальной суммой, которую потребитель готов заплатить за товар или услугу, и фактической ценой, которую он уплатил.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если потребитель был готов заплатить 500 рублей за товар, а купил его за 400 рублей, его излишек составит 100 рублей.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740727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показатель того, насколько потребитель выиграл от сделки на рынке.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Понятие излишка производителя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Излишек производителя — это разница между рыночной ценой, которую производитель получает за свой товар, и минимальной ценой, по которой он готов продавать, что составляет его предельные издержки. Например, если производитель готов продавать товар по цене 50 рублей за единицу, а продает по цене 70 рублей, его излишек составит 20 рублей на каждую проданную единицу.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410648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Излишек производителя позволяет оценить эффективность производства и прибыльность бизнеса на основе данных о реальных рыночных ценах и издержках.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Факторы, влияющие на излишек потребителя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данным экономического анализа, на излишек потребителя влияют такие факторы, как изменение цены товара: при снижении цены с 50 до 40 рублей объём спроса возрастает на 20%, что приводит к увеличению излишка потребителя на 15%.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на излишек потребителя воздействуют доходы потребителей: при увеличении среднего дохода на 10% спрос на товары первой необходимости может возрасти на 5–10%, что увеличивает излишек потребителя.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Кроме того, на излишек влияют вкусы и предпочтения потребителей, их адаптация к новым товарам и технологиям.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Факторы, влияющие на излишек производителя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Излишек производителя зависит от уровня цен на продукцию и объёмов её производства, которые составляют, например, 100 тысяч единиц товара при цене 50 рублей за единицу.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значительное влияние оказывают издержки производства, которые могут составлять 3 миллиона рублей на выпуск всей партии товара, а государственное регулирование цен и налоговые ставки могут снижать излишек на 15% при повышении налоговых ставок на 10%.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538749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Важную роль играет также конкуренция на рынке, которая может увеличивать излишек производителя на 20% при увеличении числа участников рынка на 50%.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Методы измерения излишков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Излишек потребителя можно измерить с помощью анализа кривой спроса: вычисляется разница между максимальной суммой, которую потребители готовы заплатить за товар, и суммой, которую они фактически платят.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условиях совершенной конкуренции на рынке смартфонов в 2022 году средняя разница составила 20% от средней цены устройства.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Излишек производителя рассчитывается как разница между общей выручкой от продаж и совокупными издержками производителей, что позволяет оценить их выгоду от рыночной деятельности.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излишков в экономике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Излишки в экономике позволяют оценить эффективность рыночных механизмов и распределение ресурсов: например, в 2020 году в стране X излишек потребителя составил 15% от общего объёма потребительских расходов, что свидетельствует о значительной выгоде потребителей на рынке. Излишек производителя в том же году достиг 10% от общего дохода производителей, что отражает повышение прибыльности бизнеса.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437249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 данные помогают анализировать экономические тенденции и оптимизировать стратегии как для потребителей, так и для производителей.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рынков с высоким излишком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США рынок мобильной связи демонстрирует значительный излишек потребителей: согласно отчётам отрасли, в 2022 году средняя экономия потребителей составила 25% от первоначальной цены услуг, что эквивалентно 35 миллиардам долларов.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574473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рынке онлайн-ритейла Китая, например, AliExpress, излишек потребителей оценивается в более чем 50 миллиардов долларов в год, что связано с конкурентными ценами и широким ассортиментом товаров.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804756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Европейском союзе рынок авиаперевозок также показывает высокий излишек, достигающий 10 миллиардов евро в год благодаря наличию множества перевозчиков и специальным предложениям.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2026-08-30T12:37:39Z</dcterms:created>
  <dcterms:modified xsi:type="dcterms:W3CDTF">2026-08-30T12:37:39Z</dcterms:modified>
</cp:coreProperties>
</file>