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50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Эффект дежавю: научное объяснение ложного воспоминания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стресса на дежавю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уровень стресса влияет на частоту возникновения эффекта дежавю. При низком уровне стресса дежавю возникает у 20% людей, при умеренном — у 35%, а при высоком — у 50%.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памяти в дежавю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Память — это ключевой элемент в формировании эффекта дежавю, который может возникать из-за временного сбоя в работе головного мозга.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60–70% людей хотя бы раз в жизни испытывали дежавю, что свидетельствует о её значительной роли в этом феномене. В основе дежавю может лежать сопоставление новой информации с уже хранящимися в памяти образами, что приводит к ощущению знакомости ситуации.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Клинические случаи дежавю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исследовании 2018 года ученые зафиксировали, что примерно 68% опрошенных хотя бы раз испытывали ощущение дежавю, причём 28% отметили, что переживают это состояние ежемесячно. В одном из клинических случаев пациент описывал многократное и интенсивное ощущение дежавю, сопровождающееся повышенной тревожностью, что стало предметом глубокого анализа неврологов.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подобных случаев помогает учёным приблизиться к пониманию механизмов работы мозга и нейронных сетей, участвующих в формировании ложных воспоминаний.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последним исследованиям, более 60% людей хотя бы раз испытывали эффект дежавю. Учёные из Массачусетского технологического института установили, что активность определённых участков мозга, таких как гиппокамп и лобные доли, возрастает во время этого феномена.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свидетельствуют о том, что эффект дежавю имеет под собой физиологическую основу, что подтверждает важность изучения этого явления для понимания механизмов памяти и сознания.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Дежавю и ложные воспоминания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дежавю испытывают около 60–80% людей хотя бы раз в жизни. Ложные воспоминания возникают в результате сбоя в работе памяти, когда текущее ощущение ошибочно связывается с прошлым опытом.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дежавю может проявляться в различных жизненных ситуациях, и его интенсивность и частота могут варьироваться у разных людей.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изучения дежавю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подходов к изучению эффекта дежавю.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направления включают нейрофизиологические исследования (30%), когнитивные модели (25%), экспериментальные исследования (20%), психологические теории (15%) и междисциплинарные подходы (10%).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3973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 от общего объёма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феномен дежавю с разных сторон: от научного объяснения до исторических аспектов и современных исследований. Мы увидели, как работают физиологические и психологические механизмы, влияющие на возникновение ложных воспоминаний. Надеемся, что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феномен дежавю: от научного объяснения до исторических аспектов изучения. Обсудим различные теории и факторы, влияющие на возникновение этого ощущения, а также его физиологические и психологические аспекты. Поговорим о нейрофизиологических исследованиях, экспериментах и влиянии стресса на дежавю.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дежавю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Дежавю — это ощущение, при котором человек испытывает чувство повторного переживания уже знакомого момента. Исследования показывают, что около 60–80% взрослого населения хотя бы раз испытывали дежавю.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может длиться от нескольких секунд до нескольких минут и зачастую сопровождается чувством тревоги или неуверенности.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Исторические аспекты изучения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Впервые термин «дежавю» был введён в обиход Эмилем Буараком в его книге «Психология будущего» в 1887 году, где он описал более 100 случаев этого феномена.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1980-х годах психологические исследования показали, что примерно 60–80% населения хотя бы раз испытывали дежавю. Научное объяснение этого явления связано с работой памяти и сбоями в её функционировании, что подтверждается рядом нейрофизиологических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Распределение факторов дежавю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факторов, влияющих на эффект дежавю. Визуальная схожесть — основной фактор (32%), далее идут акустическое сходство (28%) и эмоциональная окраска (25%). Меньший вклад вносят контекстуальные сигналы (15%) и индивидуальные особенности (10%).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Физиологические аспекты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эффект дежавю может быть связан с активностью височной доли мозга, в частности гиппокампа и энториальной коры, которые играют ключевую роль в формировании памяти.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некоторым данным, около 67% людей хотя бы раз в жизни испытывали дежавю, причём этот феномен чаще встречается у молодых людей в возрасте от 15 до 25 лет, чем у старших возрастных групп.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Научные данные указывают на то, что дежавю может быть результатом временных сбоев в обработке информации между кратковременной и долговременной памятью.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теории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когнитивной теории, эффект дежавю объясняется сбоем в работе памяти, когда новое событие воспринимается как уже пережитое.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60–70% людей хотя бы раз в жизни испытывали это ощущение. В некоторых психологических экспериментах зафиксировано, что активация височных долей мозга, особенно гиппокампа, связана с возникновением эффекта дежавю у испытуемых.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Нейрофизиологические исследования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Магнитно-резонансная томография показывает, что при эффекте дежавю активируются височные доли и гиппокамп — структуры, отвечающие за обработку памяти.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с участием 60 добровольцев выявили, что активация этих областей происходит за 2–4 секунды до осознания феномена дежавю.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электроэнцефалографии демонстрируют, что изменения в нейронной активности начинаются с теменной доли, что подтверждает гипотезу о нарушении ассоциативных связей в мозге.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Моделирование дежавю в экспериментах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экспериментов по моделированию дежавю исследователи воздействовали на участников, изменяя их восприятие визуальных стимулов и окружающей среды. В одном из экспериментов группе испытуемых демонстрировали набор изображений с временным интервалом в 5–7 секунд, при этом 20% из них были знакомы испытуемым ранее. Результаты показали, что у 65% участников возникал эффект дежавю при повторном предъявлении знакомых изображений.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967</Words>
  <Application>Microsoft Office PowerPoint</Application>
  <PresentationFormat>Широкоэкранный</PresentationFormat>
  <Paragraphs>63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2026-08-18T20:35:10Z</dcterms:created>
  <dcterms:modified xsi:type="dcterms:W3CDTF">2026-08-18T20:38:38Z</dcterms:modified>
</cp:coreProperties>
</file>