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4400" b="1" dirty="0">
                <a:solidFill>
                  <a:srgbClr val="000000"/>
                </a:solidFill>
              </a:rPr>
              <a:t>Эффективная частота контакта: теория 3+ и новые реалии</a:t>
            </a:r>
            <a:endParaRPr lang="en-US" sz="4400" dirty="0"/>
          </a:p>
        </p:txBody>
      </p:sp>
      <p:sp>
        <p:nvSpPr>
          <p:cNvPr id="5" name="Text 1"/>
          <p:cNvSpPr/>
          <p:nvPr/>
        </p:nvSpPr>
        <p:spPr>
          <a:xfrm>
            <a:off x="6467302" y="6483927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Кейсы успешных кампаний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рамках кампании по продвижению нового продукта бренда FMCG, количество контактов было увеличено с 3 до 5, что привело к росту узнаваемости бренда на 20% и увеличению продаж на 15% в течение первого месяца. В сегменте B2B компании удалось добиться повышения конверсии на 25% за счёт оптимизации частоты контактов с потенциальными клиентами, что составило более 1000 дополнительных сделок в квартал.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308465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сфере финансовых услуг анализ показал, что при увеличении частоты контактов с клиентами на 20% количество активных пользователей увеличилось на 30%, что напрямую повлияло на рост доходов компании.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на потребительское поведение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при увеличении частоты контакта с рекламой на 10% вероятность запоминания бренда возрастает на 20–30%, что подтверждается данными Nielsen о поведении потребителей в различных сегментах рынка. Согласно отчётам маркетинговые агентства, 67% потребителей более склонны к совершению покупки после многократного взаимодействия с брендом, особенно в условиях высококонкурентного цифрового пространства, где средняя конверсия при достижении уровня эффективной частоты достигает 25% выше базового уровня.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4904509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Эффективная частота контакта помогает брендам не только привлекать новых клиентов, но и возвращать до 40% существующих потребителей через персонализированные предложения и повторные коммуникации.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Перспективы развития частоты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данным исследований, частота контакта с рекламной информацией влияет на узнаваемость бренда.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средняя частота для эффективного воздействия составляет около 3-10 контактов за определённый период. В условиях цифровой трансформации медиасреды можно ожидать увеличения частоты взаимодействия с контентом до 15-20 контактов в год, что связано с ростом объёмов рекламной информации и изменениями в поведении потребителей.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Тенденции будущего взаимодействия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распределение контактов по различным типам: ежегодные, сезонные, спонтанные, по рекомендации и интерактивные сессии, все параметры измеряются в процентах. Наибольший процент приходится на ежегодные и спонтанные контакты (по 25%), далее следуют сезонные контакты (20%), а наименьший — на контакты по рекомендации и интерактивные сессии (по 15%).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теорию эффективной частоты контакта 3+, сравнили её с другими подходами, а также изучили новые каналы коммуникации и их эффективность. Мы надеемся, что представленная информация будет полезна для вашего дальнейшего изучения маркетинга и коммуникационных стратегий.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теорию эффективной частоты контакта 3+, её историческое развитие, основные принципы и сравним с другими теориями. Обсудим факторы, влияющие на частоту, современные тенденции в коммуникации и новые каналы взаимодействия, а также их эффективность. Проанализируем примеры успешных кампаний и их влияние на потребительское поведение, а также перспективы развития частоты контакта в будущем.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Исторический обзор теории 3+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1960-х годах Уильям Шрамм и Чарльз Конрад провели исследования и установили, что минимальное количество контактов с рекламным сообщением для его запоминания составляет три.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Эта теория, получившая название «теория 3+», стала фундаментом для последующих исследований в области маркетинга.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теории, среднее количество повторных контактов с рекламой, необходимых для фиксации сообщения в сознании потребителя, составляет не менее трёх.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принципы теории 3+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Теория 3+ базируется на принципе, что для достижения устойчивого восприятия и запоминания рекламного сообщения необходимо минимум три контакта потребителя с брендом.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при правильной стратегии коммуникации и контент-планировании частота контакта с рекламным сообщением более трёх раз увеличивает вероятность узнаваемости бренда на 30–40%.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27274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Этот подход позволяет маркетологам более точно планировать бюджет и оптимизировать каналы коммуникации для достижения максимальной эффективности.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8393" y="1082733"/>
            <a:ext cx="7647709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Факторы влияния на частоту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48393" y="2078182"/>
            <a:ext cx="7481455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ключевыми факторами, влияющими на оптимальную частоту контакта, являются тип товара (например, частота повторных покупок для FMCG составляет 3–4 раза в неделю) и особенности целевой аудитории (так, молодые пользователи социальных сетей в возрасте 18–24 лет взаимодействуют с рекламными сообщениями в среднем 7 раз за месяц). Также важно учитывать стадию принятия решения потребителем: в B2B-секторе эффективные контакты могут достигать 5–7 взаимодействий за период сделки.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Современные тенденции в частоте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современных условиях медиапотребления частота контакта с рекламным сообщением должна быть тщательно рассчитана: исследования показывают, что оптимальная частота для брендов составляет от 3 до 7 контактов с аудиторией в месяц. Согласно данным аналитических компаний, в среднем у 70% потребителей частота контакта выше трёх контактов в месяц приводит к увеличению узнаваемости бренда на 20–30%, в то время как увеличение выше семи контактов оказывает лишь незначительное дополнительное влияние. Из-за обилия контента и конкуренции за внимание, эффективное взаимодействие требует тщательной настройки и индивидуального подхода для каждого сегмента аудитории.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Новые каналы коммуникации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последним исследованиям, в 2022 году объём рынка рекламы в социальных сетях в России достиг 153,7 млрд рублей, что на 36% больше по сравнению с 2021 годом.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Одним из наиболее динамично растущих каналов стал мессенджер Telegram, где число пользователей достигло 70 миллионов в месяц.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значительный рост показывает использование видеоплатформ, таких как YouTube, где доля потребления видеоконтента выросла на 17% за последний год.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Эффективность новых каналов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последний год количество пользователей, взаимодействующих с брендами через новые цифровые каналы, увеличилось на 45%, что подтверждает их растущую популярность. Среднее количество эффективных контактов для достижения конверсии сократилось до 3,5, что свидетельствует о повышении точности и результативности рекламных кампаний.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410648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Уровень вовлеченности аудитории через персонализированные сообщения вырос на 30%, что стало возможным благодаря анализу больших данных и адаптации контента под интересы пользователей.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Практические примеры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в среднем для достижения заметного эффекта частота контактов с рекламным сообщением должна составлять не менее трёх. Например, согласно данным одного из маркетинговых агентств, при среднем показателе в 3–4 контакта конверсия увеличивается на 20% по сравнению с однократным взаимодействием. В то же время в условиях высокой конкуренции и насыщенности информационного поля даже 10–15 контактов не всегда гарантируют желаемый результат.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2026-08-31T09:30:40Z</dcterms:created>
  <dcterms:modified xsi:type="dcterms:W3CDTF">2026-08-31T09:30:40Z</dcterms:modified>
</cp:coreProperties>
</file>