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2900" b="1" dirty="0">
                <a:solidFill>
                  <a:srgbClr val="000000"/>
                </a:solidFill>
              </a:rPr>
              <a:t>Экологический след человечества: Сколько планет нам нужно, если все будут жить как американцы?</a:t>
            </a:r>
            <a:endParaRPr lang="en-US" sz="29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технологий в снижении потребления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отчёту Международного энергетического агентства, внедрение энергосберегающих технологий в мировом масштабе может сократить потребление энергии на 18% к 2030 году. Исследование компании PwC показало, что использование умных счётчиков и систем управления энергопотреблением в зданиях позволяет снизить потребление электроэнергии на 20–30%.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датчиков движения и автоматизированных систем управления освещением в офисах и общественных местах помогает сократить потребление энергии на 15–25%.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успешных проектов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Всемирного фонда дикой природы, в Китае были реализованы проекты по восстановлению лесов, в результате которых площадь лесных массивов увеличилась на 4,7 миллиона гектаров. В Германии с 2000 года потребление энергии в домохозяйствах снизилось на 15%, благодаря внедрению энергосберегающих технологий. В Индии были созданы солнечные электростанции, общая мощность которых достигла 24 гигаватт, что способствует снижению углеродного следа страны.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Меры по снижению экологического следа на международном уровне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Программы ООН по окружающей среде (ЮНЕП), с 2019 года более 190 стран мира приняли национальные планы действий по борьбе с изменением климата.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Парижского соглашения по климату 189 стран обязались сократить выбросы парниковых газов: к 2030 году снизить их уровень не менее чем на 11%, а к концу века достичь углеродной нейтральности.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выполнения этих задач активно внедряются возобновляемые источники энергии, доля которых должна вырасти до 35% к 2030 году.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экологического следа человечества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процентное распределение экологического следа по группам стран.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Развивающиеся страны вносят наибольший вклад (65%), за ними следуют развитые (25%) и страны с переходной экономикой (10%).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873731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измеряются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экологический след человечества, основные понятия и уровень потребления в разных странах. Мы обсудили влияние потребления на окружающую среду, примеры негативного воздействия и пути снижения экологического следа.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рассмотрим, сколько ресурсов человечество использует для жизни и как это влияет на природу. Узнаем об экологическом следе разных стран и о том, как потребление влияет на окружающую среду. Также обсудим, как можно уменьшить негативное воздействие человека на природу и какие технологии помогают в этом.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понятия экологического следа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Экологический след — это показатель, который отражает влияние человека на окружающую среду и выражается в площади земли, необходимой для обеспечения его потребностей и поглощения отходов.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среднем, для удовлетворения потребностей одного американца требуется около 8,1 глобальных гектаров земли, что в несколько раз превышает среднемировой показатель в 2,7 глобальных гектаров.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Если все жители планеты начнут потреблять ресурсы в таком же объёме, как американцы, для обеспечения их потребностей потребуется не менее пяти таких планет, как Земля.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Уровень потребления в разных странах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Международного энергетического агентства, среднестатистический житель США потребляет около 100 миллионов BTU в год, что эквивалентно примерно 3,4 Земли, если бы все люди потребляли столько же.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то же время среднестатистический житель Индии потребляет около 4 миллионов BTU в год, что требует ресурсов, эквивалентных 0,8 Земли. Уровень потребления в Европе в среднем составляет около 60 миллионов BTU в год, что требует ресурсов, эквивалентных 1,7 планеты.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потребления на окружающую среду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Всемирного фонда дикой природы, при текущем уровне потребления природных ресурсов человечеству необходимо около 1,75 планеты Земля для удовлетворения своих потребностей. При этом только в США среднестатистический житель потребляет в год более 15 тонн различных материалов, что приводит к выбросу около 16 тонн углекислого газа и значительному загрязнению окружающей среды.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сравнения, среднемировой показатель потребления составляет около 7,5 тонн материалов в год на душу населения.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негативного воздействия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1990 года концентрация парниковых газов в атмосфере Земли выросла на 41%, что привело к повышению средней температуры на планете на 1,2°C. Ежегодно в мире образуется около 1,3 миллиарда тонн пластиковых отходов, из которых перерабатывается лишь около 10%, что способствует загрязнению мирового океана и нарушению экосистем.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200 тысяч видов животных и растений находятся под угрозой исчезновения из-за утраты естественных мест обитания и климатических изменений.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Ресурсы, необходимые для удовлетворения потребностей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2020 году для удовлетворения текущих потребностей человечества использовалось около 1,75 планеты Земля в эквиваленте, согласно отчёту Global Footprint Network. Основные ресурсы, расходуемые на одного человека в США, включают 9,36 гигаватт-часов электроэнергии и 4,2 тонны еды в год, что значительно превышает мировые средние показатели.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обеспечения устойчивого развития и снижения экологического следа необходимо сократить потребление этих ресурсов на 30–50%, чтобы достичь уровня, при котором потребности человека соответствовали бы возможностям планеты.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Сравнение экологических следов стран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мире существует значительное неравенство в размерах экологических следов стран: например, средний экологический след жителя США составляет около 7,2 глобальных гектаров на человека, в то время как в Индии этот показатель равен примерно 2,4 гектарам.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удовлетворения текущего уровня потребления и образа жизни американцев потребовалось бы не менее 5,5 таких планет, как Земля. В сравнении, при текущих тенденциях и уровне потребления на планете потребуется около 3 дополнительных планет, чтобы обеспечить всех людей ресурсами на уровне среднестатистического американца.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Пути снижения экологического следа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Снижение потребления энергии на 20% может сократить выбросы углекислого газа на 4,2 миллиарда тонн в год. Оптимизация транспортных потоков в мегаполисах позволяет уменьшить выбросы вредных веществ на 30%, что эквивалентно сокращению экологического следа на 0,25 планеты.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Внедрение систем переработки и повторного использования материалов сокращает объёмы отходов на 50% и позволяет сэкономить ресурсы, эквивалентные использованию 0,15 планеты.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2026-08-20T20:59:50Z</dcterms:created>
  <dcterms:modified xsi:type="dcterms:W3CDTF">2026-08-20T20:59:50Z</dcterms:modified>
</cp:coreProperties>
</file>