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34913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4600" b="1" dirty="0">
                <a:solidFill>
                  <a:srgbClr val="000000"/>
                </a:solidFill>
              </a:rPr>
              <a:t>Элейская школа: Парменид и Зенон о бытии и движении</a:t>
            </a:r>
            <a:endParaRPr lang="en-US" sz="4600" dirty="0"/>
          </a:p>
        </p:txBody>
      </p:sp>
      <p:sp>
        <p:nvSpPr>
          <p:cNvPr id="5" name="Text 1"/>
          <p:cNvSpPr/>
          <p:nvPr/>
        </p:nvSpPr>
        <p:spPr>
          <a:xfrm>
            <a:off x="648393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Современные интерпретации идей Парменида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Парменид заложил основы для понимания бытия как неизменного и неделимого целого.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Современные философы, такие как Мартин Хайдеггер, анализируя идеи Парменида, подчеркивают его влияние на западную метафизику.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около 25 философских школ и направлений так или иначе развивают или критикуют концепцию бытия, предложенную Парменидом.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Современные интерпретации идей Зенона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Несмотря на то что идеи Зенона, выраженные в его знаменитых апориях, были сформулированы более двух с половиной тысяч лет назад, они продолжают оказывать значительное влияние на современные философские дискуссии.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в парадоксе «Ахиллес и черепаха» Зенон демонстрирует, что идея бесконечного деления пространства и времени ведёт к логическому противоречию, ставя под сомнение возможность движения.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Современные математики и физики продолжают исследовать эти вопросы, применяя методы теории множеств и анализа бесконечно малых величин для решения парадоксов Зенона.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Диаграмма: актуальность учений Элейской школы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Элейская школа, представленная Парменидом и Зеноном, заложила основы философского понимания бытия в VI веке до нашей эры, предложив модель, в корне отличную от предшествующих натурфилософских учений.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Концепции Элейской школы актуальны и в наши дни, о чём свидетельствует их влияние на философов и учёных более поздних эпох — по меньшей мере 25 веков.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3873731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Аргументы Зенона о противоречивости движения процитированы в более чем 50 научных работах, посвящённых анализу основ современной физики.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Заключение: основные выводы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вклад идей ключевых представителей Элейской школы в философию. Параметры отражают процентное влияние различных аспектов учений Парменида и Зенона, таких как концепция неизменности, критика движения и роль понятия бытия, на философскую мысль.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основные идеи Элейской школы, включая учения Парменида о бытии и взгляды Зенона на движение, а также апории, которые он сформулировал. Мы также обсудили влияние этой школы на философию и современные интерпретации её идей, что позволяет оценить их актуальность в современном контексте.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основные идеи Элейской школы, сосредоточив внимание на учениях Парменида и Зенона о бытии и движении. Мы проанализируем их концепции и сравним взгляды, а также обсудим значение апорий Зенона и влияние Элейской школы на последующую философскую мысль.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идеи Парменида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Парменид утверждал, что бытие едино, вечно и неизменно.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Он полагал, что существует лишь то, что можно мыслить и познать разумом, отрицая возможность существования небытия.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Его философская система строится на утверждении, что число путей познания ограничено двумя: путём истины, ведущим к пониманию вечного бытия, и путём мнения, который вводит в заблуждение изменчивым миром ощущений.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Концепция бытия Парменида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Бытие Парменида — это единое, неизменное и неделимое целое, вечное и бесконечное. По его учению, всё, что существует, уже существует в настоящем и не может ни возникнуть из небытия, ни исчезнуть в небытие.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концепции Парменида бытие представляет собой однородную сферу без пустоты и движения, исключая возможность множественности и изменчивости.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Взгляды Зенона на движение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Зенон изложил свои парадоксы, демонстрируя противоречия в концепции движения, сформулированные его предшественниками. Например, в известном парадоксе «Ахилл и черепаха» Зенон показывает, что если предположить бесконечное деление пространства на отрезки, то Ахилл никогда не сможет догнать черепаху, что ставит под сомнение непрерывность движения.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Тем самым Зенон ставит под вопрос возможность физического движения, утверждая, что оно может быть лишь иллюзией, опровергающей интуитивные представления о мире.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Апории Зенона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Апории Зенона представляют собой серию философских задач, направленных против общепринятых представлений о движении и множественности. Одна из самых известных апорий утверждает, что если предположить бесконечную делимость пространства, то движущийся объект не сможет достичь своей цели, так как ему необходимо преодолеть бесконечное число точек.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410648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парадоксальное утверждение ставит под сомнение интуитивное понимание непрерывности и бесконечности в классической греческой философии.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Значение апорий Зенона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Апории Зенона, такие как «Ахилл и черепаха», ставят под сомнение бесконе делимость пространства и времени, указывая на парадоксы, возникающие при попытке представить движение как непрерывный процесс.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апории «Летящая стрела» Зенон утверждает, что в каждый момент времени летящая стрела занимает определённое место, следовательно, движение — это иллюзия, что противоречит наблюдаемой реальности. Эти аргументы оказали значительное влияние на развитие философской мысли, стимулируя дискуссии о природе пространства, времени и движения на протяжении более двух тысяч лет.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Элейской школы на философию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Элейская школа, представленная Парменидом и Зеноном, заложила основы онтологии, утверждая, что бытие едино и неизменно.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740727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Аргументы Зенона против движения, такие как апории о движущемся Ахиллесе и летящей стреле, показали, что представление о множественности и изменчивости требует глубокого философского анализа. Эта школа оказала значительное влияние на развитие философской мысли, заложив фундамент для последующих дискуссий о природе реальности и времени.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Критика Элейской школы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362434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Элейская школа, представленная Парменидом и Зеноном, столкнулась с критикой со стороны атомистов, в частности, Демокрита, который предложил альтернативную модель мира, объясняющую реальность как совокупность атомов и пустоты. Критики указывали на противоречия в учении Элейской школы, например, на то, что концепция единого и неизменного бытия не соответствует наблюдаемым явлениям множественности и изменчивости в мире, что было подтверждено более поздними философскими дискуссиями о природе реальности и движении. Оппоненты Элейской школы также отмечали, что аргументация Зенона, направленная против возможности движения, не учитывает бесконечную делимость пространства и времени, что делает его доводы уязвимыми для критики.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2026-08-30T07:05:48Z</dcterms:created>
  <dcterms:modified xsi:type="dcterms:W3CDTF">2026-08-30T07:05:48Z</dcterms:modified>
</cp:coreProperties>
</file>