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Электроэнергетика: типы электростанций и роль в индустрии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различные типы электростанций, их роль в индустрии и сравним эффективность. Особое внимание уделим возобновляемым источникам энергии, перспективам развития и влиянию электроэнергетики на экологию и экономику. Также обсудим инновации и основные тенденции в этой сфере.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электростанций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Гидроэлектростанции (ГЭС) производят около 16% мировой электроэнергии, используя энергию воды.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мире насчитывается более 40 000 ГЭС, включая такие крупные объекты, как ГЭС «Три ущелья» в Китае, которая вырабатывает примерно 22,5 ГВт электроэнергии. Тепловые электростанции (ТЭС) являются основным источником генерации электроэнергии в мире, обеспечивая около 65% всей выработки, причём существует более 3000 различных ТЭС в разных странах.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Тепловые электростанции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Тепловые электростанции (ТЭС) — основа современной электроэнергетики, на их долю приходится около 65% мирового производства электроэнергии. В 2020 году в мире функционировало более 3,5 тысяч ТЭС, большинство из которых используют уголь, природный газ или нефть в качестве топлива. Тепловые электростанции обеспечивают электроэнергией миллионы потребителей, но их работа связана с экологическими проблемами, такими как выбросы парниковых газов и загрязняющих веществ.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Гидроэлектростанции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Гидроэлектростанции являются одними из самых эффективных и экологически чистых источников энергии, обеспечивая более 16% мировой генерации электроэнергии.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Крупнейшая ГЭС «Три ущелья» в Китае имеет мощность 22 500 МВт и способна вырабатывать до 100 миллиардов кВт⋅ч в год, что делает её важным элементом энергетической инфраструктуры страны и региона.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момента своего создания гидроэлектростанции способствовали снижению выбросов парниковых газов на миллионы тонн, что подчёркивает их вклад в устойчивое развитие мировой энергетики.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Атомные электростанции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Атомные электростанции (АЭС) вырабатывают около 10% мирового объёма электроэнергии.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настоящее время в мире функционирует более 400 атомных реакторов, обеспечивающих генерацию более 370 миллиардов киловатт-часов в год.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Такие станции имеют высокий коэффициент использования установленной мощности, достигающий в среднем 80%, что делает их эффективным источником энергии.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Возобновляемые источники энергии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Возобновляемые источники энергии, такие как солнечная и ветровая, занимают всё более значимую долю на рынке электроэнергетики. Например, в 2022 году в мире было введено в эксплуатацию более 200 гигаватт новых солнечных и ветровых электростанций, что свидетельствует о росте их популярности.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сегодняшний день их суммарная мощность превышает 2 тысячи гигаватт, и этот показатель продолжает расти благодаря поддержке правительств и инвесторов.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электроэнергетики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2040 году мировой спрос на электроэнергию вырастет на 56%, до 5,6 триллиона мегаватт-часов, из них 47% будет удовлетворено за счёт возобновляемых источников энергии. Это позволит сократить выбросы углекислого газа на 3,7 миллиарда тонн в год, что составляет примерно 10% от текущего уровня глобальных выбросов. Согласно прогнозам Международного энергетического агентства, к 2050 году 75% мировой электроэнергии может быть выработано на основе возобновляемых источников.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электростанций в экологии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Электростанции производят около 20–25% мировых выбросов парниковых газов, что оказывает значительное влияние на изменение климата. Гидроэлектростанции обеспечивают около 16% мировой электроэнергии, но при этом влияют на экосистемы рек, вызывая изменения в миграции рыб и разрушая естественные среды обитания.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Ветряные электростанции в 2020 году произвели более 5% всей электроэнергии в мире, при этом не выделяя вредных веществ в атмосферу, что делает их более экологичным выбором по сравнению с традиционными источниками энергии.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Инновации в электроэнергетике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последние годы в электроэнергетике наблюдается активное внедрение инновационных технологий: например, доля солнечных электростанций в мире увеличилась с 1% в 2010 году до 7,7% в 2020 году. Также в развитых странах активно развивается направление использования ветровой энергии: так, к 2022 году общая установленная мощность ветровых электростанций достигла более 800 гигаватт.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разрабатываются проекты по внедрению новых технологий в атомной энергетике, что позволит повысить эффективность и безопасность работы атомных электростанций.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электроэнергетики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2030 году ожидается увеличение доли возобновляемых источников энергии в мировом энергобалансе до 40%, что обусловлено их экономической эффективностью и экологичностью. Планируется строительство около 1,5 миллиона гигаватт мощности солнечных и ветровых электростанций по всему миру, что значительно повысит энергетическую независимость многих стран. В развитых странах инвестиции в инновации и разработку новых технологий приведут к снижению стоимости производства электроэнергии на 30–50% по сравнению с нынешними показателями.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электроэнергетики на экономику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Электроэнергетика вносит значительный вклад в экономику страны, обеспечивая около 10% ВВП и создавая более 2 миллионов рабочих мест.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Объём производства электроэнергии в стране за последние 10 лет вырос на 30%, что способствовало росту промышленного производства на 25%.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Инвестиции в отрасль составили более 500 миллиардов рублей за последние пять лет, что позволило модернизировать энергосистему и повысить её эффективность.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тенденции в электроэнергетике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долю разных типов электростанций в общем производстве электроэнергии.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процентах: тепловые электростанции занимают 35%, гидроэлектростанции — 18%, атомные — 20%, ветроэлектростанции — 15%, солнечные — 12%. Это отражает структуру современной электроэнергетики с преобладанием традиционных источников.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типы электростанций, их роль в производстве энергии и экологическом аспекте, а также ознакомились с перспективами развития и инновациями в электроэнергетике. Надеемся, что представленная информация будет полезна для дальнейшего изучения этой важной отрасли.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2026-08-30T06:47:33Z</dcterms:created>
  <dcterms:modified xsi:type="dcterms:W3CDTF">2026-08-30T06:47:33Z</dcterms:modified>
</cp:coreProperties>
</file>