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300" b="1" dirty="0">
                <a:solidFill>
                  <a:srgbClr val="000000"/>
                </a:solidFill>
              </a:rPr>
              <a:t>Эмиль Дюркгейм: социальный факт, аномия и самоубийство как социальный феномен</a:t>
            </a:r>
            <a:endParaRPr lang="en-US" sz="33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Дюркгейма в социологии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Дюркгейм применял метод социологического анализа данных через статистические исследования, например, анализировал уровень самоубийств в разных социальных группах.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работа «Самоубийство» включает анализ более 250 000 случаев самоубийств, что позволило выявить корреляцию между социальными факторами и суицидальным поведением. Дюркгейм утверждал, что применение количественных данных способствует объективному пониманию социальных явлений.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Дюркгейма на социологию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Эмиль Дюркгейм считается одним из основоположников социологии как науки, его работы оказали значительное влияние на формирование социологических теорий. Он ввёл понятие «социального факта», что позволило рассматривать социальные явления как объективные и независимые от индивида. Дюркгейм исследовал самоубийства, доказав, что они могут быть связаны с социальными факторами, такими как уровень интеграции индивида в общество, что стало революционным подходом в социологии.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 аномии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в периоды социальных кризисов уровень самоубийств может увеличиваться на 20–30%.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Эмиль Дюркгейм в своей работе «Самоубийство» анализировал данные о самоубийствах во Франции за несколько десятилетий и выявил, что около 15% всех самоубийств связаны с ощущением индивидом социальной изоляции и аномией.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исследования подтверждают, что аномия как состояние распада нормативной системы общества может приводить к ухудшению психического здоровья и росту социальных отклонений.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Аномия и самоубийства в современном обществе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уровень различных социальных проблем и их связь с суицидальными тенденциями.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Высокий уровень безработицы среди молодёжи, разводов, социальной изоляции и стресса, а также значительное количество самоубийств на 100 тысяч населения указывают на проявления аномии в обществе. Параметры измеряются в процентах и на 100 тысяч населения.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теорию Эмиля Дюркгейма о самоубийствах как социальном феномене, изучили понятие аномии и её факторы, а также обсудили динамику самоубийств и роль социальных норм в контексте социологических исследований Дюркгейма и современных тенденций. Мы надеемся, что представленная информация расширит ваше понимание социальных процессов и внесёт вклад в изучение социологии.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ключевые аспекты социологии Эмиля Дюркгейма, включая понятие социального факта и аномии. Обсудим классификацию самоубийств и проанализируем статистику, а также факторы, влияющие на социальную интеграцию и отклонения от норм. Особое внимание уделено методам Дюркгейма и его влиянию на развитие социологии.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Дюркгейма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Эмиль Дюркгейм родился 15 августа 1858 года в городе Эпиналь во Франции.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1879 году он окончил Высшую нормальную школу в Париже. В 1887 году Эмиль защитил диссертацию и начал преподавать в университете Бордо, а в 1902 году стал первым профессором социологии в Париже, основав кафедру социологии.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Дюркгейм активно занимался исследованиями и написал более 10 книг, среди которых выделяются работы по социологии религии и методологии социальных наук.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социального факта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Социальный факт — это внешнее по отношению к индивиду явление, оказывающее влияние на его поведение и установки, например, обычаи, традиции и нормы. Эмиль Дюркгейм определял социальный факт как элемент социальной реальности, который существует объективно и может быть измерен количественно. По Дюркгейму, социальные факты определяют модели поведения и мышления индивидов, формируя основу социальной структуры общества.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аномии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мнению Эмиля Дюркгейма, факторы аномии включают ослабление социальной регуляции поведения индивида, особенно в периоды экономических кризисов, когда уровень безработицы может достигать 15% и более. Это приводит к снижению влияния общественных норм и ценностей, создавая вакуум, в котором человек чувствует себя потерянным.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Дюркгейм также отмечал, что аномия может возникать в условиях быстрых социальных изменений, когда традиционные нормы уже не действуют, а новые ещё не сформировались.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Самоубийство и социальная интеграция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 Эмиля Дюркгейма, уровень самоубийств значительно выше в обществах с низкой социальной интеграцией, где индивид чувствует себя отчуждённым и непонятым.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Дюркгейм обнаружил, что среди протестантов уровень самоубийств был на 30% выше, чем среди католиков, что он объяснял большей социальной сплочённостью католиков. Это подтверждает, что социальная интеграция и общественные связи играют критическую роль в предотвращении суицидальных тенденций.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Дюркгейм о религиозных социальных фактах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Эмилю Дюркгейму, религиозные социальные факты оказывают глубокое влияние на общество, формируя коллективные представления и нормы.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отмечал, что частота ритуалов и обрядов в различных обществах варьируется: например, в архаических культурах религиозные практики могут занимать до 70% времени общественной жизни, в то время как в современных обществах эта доля значительно ниже.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Дюркгейм подчёркивал, что религиозные социальные факты способствуют укреплению социальной солидарности и поддержанию общественного порядка.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самоубийств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классификации Эмиля Дюркгейма, самоубийства можно разделить на четыре типа: альтруистические, эгоистические, аномические и фаталистические. Альтруистические самоубийства, как правило, совершаются ради общего блага или в интересах группы, их доля в статистике самоубийств не превышает 5%. Эгоистические самоубийства происходят из-за недостатка социальных связей и интеграции, их процент колеблется в зависимости от социальных условий, но может достигать 60% от общего числа.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социальных норм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Социальные нормы в обществе выполняют функцию регуляции поведения индивидов, обеспечивая стабильность и предсказуемость взаимодействий.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Эмиль Дюркгейм утверждал, что отклонение от социальных норм приводит к аномии, что, по его данным, наблюдается в 30% случаев, когда индивид сталкивается с кризисом норм и ценностей.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состояние может увеличивать риск самоубийств, который, согласно исследованиям Дюркгейма, выше среди людей, оторванных от социальных связей и норм.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2026-08-22T11:11:05Z</dcterms:created>
  <dcterms:modified xsi:type="dcterms:W3CDTF">2026-08-22T11:11:05Z</dcterms:modified>
</cp:coreProperties>
</file>