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432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Эмульсии в кулинарии: Почему масло и вода не смешиваются, но майонез — да (роль желтка)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Стабильность эмульсий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Эмульсии считаются стабильными, если их компоненты не разделяются в течение длительного времени.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эмульсия, содержащая 70% масла и 30% воды, при правильном приготовлении может сохранять однородность до 2 месяцев. Желток является стабилизатором эмульсий благодаря содержанию фосфолипидов, которые формируют молекулярные связи между водой и маслом.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эмульгаторов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Эмульгаторы, такие как яичный желток, играют ключевую роль в стабилизации эмульсий, позволяя смешивать масло и воду благодаря содержанию в них лецитина, который обладает свойством снижать поверхностное натяжение между жидкостями. В майонезе, например, желток обеспечивает равномерное распределение капель масла в водной фазе, создавая стабильную эмульсию, что подтверждается исследованиями, показывающими, что правильно подобранные эмульгаторы могут увеличивать стабильность эмульсий до 30% и более по сравнению с их отсутствием.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4904509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делает эмульгирующие свойства желтка незаменимыми в кулинарии для приготовления соусов, заправок и других блюд.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эмульсий в современных технологиях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Эмульсии широко применяются в пищевой промышленности, где около 30% всех продуктов содержат эмульсионные компоненты.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Они играют ключевую роль в производстве соусов, например, майонеза, где желток куриного яйца стабилизирует смесь масла и воды, обеспечивая её однородность и стабильность.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эмульсиям, достигается улучшение текстуры и вкусовых качеств продуктов, что повышает их привлекательность для потребителей.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Эмульсии: мифы и реальность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Желток играет ключевую роль в стабилизации эмульсии, обеспечивая 40% вклада в этот процесс.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Физические свойства масла и воды, в меньшей степени влияющие на стабильность эмульсии, составляют 30% и 20% соответственно. Параметры на диаграмме представлены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рассмотрели, как формируются эмульсии, изучили свойства масла и воды, а также узнали о роли желтка в создании майонеза и других эмульсий. Мы также обсудили практическое применение эмульсий в кулинарии и их роль в современных технологиях.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разберём, почему масло и вода не смешиваются, а майонез может быть эмульсией. Рассмотрим свойства масла и воды, механизмы эмульгирования и роль желтка в образовании эмульсий. Узнаем о типах эмульсий в кулинарии, их применении и влиянии температуры на стабильность эмульсий.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Свойства масла и воды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Вода и масло представляют собой две несмешивающиеся жидкости с различной полярностью молекул: вода обладает высокой полярностью (диэлектрическая проницаемость равна 80), тогда как масло является неполярной субстанцией.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взаимодействия этих жидкостей при комнатной температуре их плотность различается: плотность воды составляет около 1 г/см³, а плотность масла обычно варьируется от 0,9 до 0,95 г/см³.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4139738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свою очередь, желток, содержащий лецитин, выступает эмульгатором, обеспечивая смешивание масла и воды в таких продуктах, как майонез.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413973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4098175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Физические основы эмульсий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Эмульсии представляют собой дисперсные системы, в которых одна жидкость распределена в другой жидкости, не смешивающейся с первой.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Примером может служить смесь масла и воды, которые без специальных добавок не смешиваются из-за различия в полярности молекул: у воды оно составляет около 80-100 Д, а у масла — близкое к нулю. В майонезе, благодаря желтку, образуется стабильная эмульсия, где около 65-85% состава приходится на растительное масло, распределённое в водной фазе с добавлением эмульгаторов.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Химический состав желтка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Желток содержит около 50% воды и 30% жира, включая незаменимые жирные кислоты, такие как линолевая и линоленовая. В его состав также входят белки, составляющие примерно 16% от общего веса, и разнообразные витамины и минералы, среди которых выделяются витамины A, D, E и группы B.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желток содержит лецитин, который способствует эмульгированию жиров и стабилизации структуры майонеза, позволяя смешивать масло и воду.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Механизмы эмульгирования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Эмульгирование — процесс создания стабильной смеси несмешиваемых жидкостей, в которой одна жидкость распределяется в другой в виде капель.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кулинарии ключевым элементом эмульгирования является желток, содержащий лецитин, который снижает поверхностное натяжение между водой и маслом. Благодаря этому при взбивании желтком можно добиться однородной консистенции майонеза, где масло и вода образуют стабильную эмульсию с количеством капель порядка десятков миллионов на миллилитр.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Типы эмульсий в кулинарии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Эмульсии в кулинарии подразделяются на два основных типа: масло в воде, где мельчайшие капли масла распределены в водной среде, и вода в масле, где наоборот, вода присутствует в виде капель в масляной основе.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Примером первого типа может служить майонез, в котором примерно 65–80% масла равномерно распределено в водной фазе с помощью желтка, содержащего лецитин, что обеспечивает стабильность эмульсии.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Примером второго типа является сливочное масло, состоящее из воды (около 16–30%) в жировой фазе.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Практическое применение эмульсий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Эмульсии широко используются в кулинарии для создания соусов и заправок, например, майонез содержит около 80% растительного масла и 15–20% яичного желтка, что обеспечивает стабильность эмульсии и уникальные вкусовые качества. В процессе приготовления майонеза желток действует как эмульгатор, соединяя масло и воду в однородную смесь, что позволяет сохранить консистенцию продукта.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437249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Эмульсии также применяются для приготовления других соусов, таких как голландский соус, где эмульгированные компоненты обеспечивают кремовую текстуру и богатый вкус.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температуры на эмульсии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Повышение температуры эмульсии до 60–70 °C может привести к разрушению структуры и отделению масла от водной фазы из-за ослабления межмолекулярных связей.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комнатной температуре в стабильной эмульсии, например, в майонезе, молекулы желтка действуют как эмульгаторы, создавая прочную оболочку вокруг капель масла, что позволяет сохранять однородность смеси.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Оптимальная температура для приготовления майонеза около 20 °C способствует лучшему взаимодействию компонентов и формированию устойчивых эмульсионных структур.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2026-08-20T10:53:30Z</dcterms:created>
  <dcterms:modified xsi:type="dcterms:W3CDTF">2026-08-20T10:53:30Z</dcterms:modified>
</cp:coreProperties>
</file>