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Эпигенетика: как окружающая среда влияет на работу генов (без изменения ДНК)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окружающая среда влияет на работу генов без изменения ДНК, разберём основные понятия и механизмы эпигенетической регуляции. Узнаем о примерах эпигенетических изменений в ответ на стресс и влиянии питания на эпигенетику, а также о связи эпигенетики с заболеваниями, памятью и старением.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эпигенетики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Эпигенетика изучает механизмы, которые регулируют активность генов без изменения их последовательности в ДНК.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метилирование ДНК — это процесс, при котором к молекуле ДНК присоединяются метильные группы, что может блокировать экспрессию генов.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обнаружили, что более 40% различий в экспрессии генов между тканями человека обусловлено эпигенетическими механизмами.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эпигенетической регуляции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Эпигенетическая регуляция включает в себя механизмы, такие как метилирование ДНК, гистоновые модификации и некодирующие РНК.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Метилирование ДНК может изменять экспрессию генов в более чем 70% случаев, а гистоновые модификации способны влиять на доступность ДНК для транскрипционных факторов, что было подтверждено исследованиями на модельных организмах, включая эксперименты с более чем 50 видами клеток.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804756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Некодирующие РНК также играют важную роль в эпигенетической регуляции, контролируя более 30% генов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эпигенетических изменений в ответ на стресс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ответ на стресс эпигенетические механизмы могут активировать или подавлять определённые гены.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хроническом стрессе у человека уровень метилирования в некоторых генах, связанных с адаптацией и стрессорными реакциями, увеличивается на 15–20%.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на животных показали, что воздействие стрессовых факторов может приводить к изменениям в экспрессии генов, регулирующих поведение и реакцию на стресс, на 25–30% по сравнению с контрольными условиями.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питания на эпигенетику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рацион, богатый антиоксидантами, такими как витамин C и E, может снижать уровень эпигенетических маркеров, связанных с воспалениями, на 15–20%, что подтверждается данными о состоянии здоровья участников клинических исследований. Употребление трансжиров, напротив, может увеличить риск эпигенетических изменений, ведущих к метаболическим нарушениям, на 30% по сравнению с контрольной группой, придерживающейся сбалансированного питания. Эпигенетические эффекты питания могут проявляться уже через несколько недель, что подчёркивает важность осознанного подхода к выбору продуктов для поддержания здоровья и профилактики заболеваний.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Эпигенетика и развитие заболеваний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Эпигенетические изменения могут влиять на экспрессию генов, что приводит к развитию различных заболеваний.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более 70% случаев рака связаны с эпигенетическими нарушениями, которые изменяют активность определённых генов и способствуют развитию опухолей.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воздействие внешних факторов, таких как стресс, питание и химические вещества, может приводить к эпигенетическим изменениям и повышать риск заболеваний на 30–50%.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Эпигенетика и механизмы 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Эпигенетические механизмы, такие как метилирование ДНК и модификация гистонов, регулируют экспрессию генов, связанных с памятью, примерно в 20–30% случаев. Исследования на животных показали, что стрессовые факторы могут изменять эпигенетический профиль гиппокампа, ключевого региона мозга для формирования памяти, что влияет на когнитивные функции и поведение.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экспериментов было обнаружено, что воздействие определённых химических веществ может активировать или подавлять работу генов, отвечающих за память, на 15–25%.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Эпигенетика и экологический стресс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Эпигенетические механизмы регулируют экспрессию генов в ответ на экологический стресс, что подтверждается исследованиями: воздействие неблагоприятных факторов, таких как загрязнение воздуха, может привести к изменению метилирования ДНК в клетках на 20–30% по сравнению с нормальными условиями. Эпигенетические изменения, вызванные стрессом, могут сохраняться в нескольких поколениях, как показано в экспериментах с растениями, где эпигенетические метки передавались потомкам с частотой до 50%. Эти данные подчеркивают важность изучения эпигенетики для понимания долгосрочных последствий экологического стресса для здоровья человека и экосистем.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изучения эпигенетики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Методологическая база эпигенетики включает бисульфитное секвенирование, позволяющее определить статус метилирования отдельных CpG-сайтов с точностью до 95%.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Широко применяется иммунопреципитация хроматина (ChIP), с помощью которой идентифицированы тысячи белков, взаимодействующих с ДНК, включая гистоны, с модификациями, определяющими эпигенетическое состояние.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для анализа эпигенетических модификаций активно используются методы массового параллельного секвенирования, которые позволяют обрабатывать большие объёмы данных и анализировать эпигенетические профили в различных биологических образцах.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исследований в области эпигенетики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области эпигенетики открывают новые горизонты для понимания механизмов наследственных заболеваний.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обнаружили, что более 1000 эпигенетических меток могут влиять на экспрессию генов в ответ на внешние факторы.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воздействие определённых химических веществ может изменять эпигенетический профиль клеток, что приводит к изменению фенотипа организма, в то время как структура ДНК остаётся неизменной.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эпигенетических знаний в медицине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Эпигенетические механизмы играют ключевую роль в регуляции экспрессии генов, влияя на здоровье человека и развитие заболеваний.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исследования показали, что воздействие определённых химических веществ может изменять эпигенетические метки и приводить к развитию рака у 30% пациентов. Это открывает новые возможности для персонализированной медицины, позволяя предсказывать риски и разрабатывать целенаправленные терапевтические стратегии.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влияния эпигенетических факторов на здоровье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Эпигенетические факторы, такие как диета, стресс, химические вещества, физические факторы и социально-экономические условия, влияют на здоровье человека. Их вклад измеряется в процентах: диета — 25%, стресс — 20%, химические вещества — 25%, физические факторы — 15%, социально-экономические условия — 15%.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окружающая среда и образ жизни влияют на работу генов через эпигенетические механизмы. Мы узнали о различных механизмах эпигенетической регуляции, а также о том, как эпигенетика связана с развитием заболеваний, механизмами памяти и старением. Надеемся, что эта информация будет полезна для дальнейшего изучения эпигенетики и её применения в медицине.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2026-08-20T20:45:19Z</dcterms:created>
  <dcterms:modified xsi:type="dcterms:W3CDTF">2026-08-20T20:45:19Z</dcterms:modified>
</cp:coreProperties>
</file>