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Эволюция маркетинга: от концепции «производства» до «клиентоцентричности» (Marketing 1.0 → 5.0)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данных в маркетинге 5.0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в маркетинге 5.0 становятся ключевым ресурсом для компаний, позволяя им глубже анализировать потребительское поведение.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использование больших данных повышает точность прогнозирования спроса на 25% и более.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способствует увеличению продаж на 15–20% в условиях высококонкурентного рынка.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социальных сетей на маркетинг 5.0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маркетинге 5.0 социальные сети стали основным каналом коммуникации с потребителями, позволяя брендам достигать более широкой аудитории — число пользователей социальных сетей в мире превышает 4 миллиарда человек.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исследований, уровень вовлечённости потребителей через социальные сети может достигать 80% при правильной стратегии контента. Кроме того, благодаря аналитическим инструментам в социальных сетях, маркетологи могут собирать ценные данные о поведении потребителей, что способствует персонализации предложений и увеличению конверсии.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маркетинга 5.0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компания Nike запустила кампанию в социальных сетях, ориентированную на молодых пользователей, и достигла охвата более 100 миллионов человек по всему миру.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онлайн-продаж и вирусного эффекта в социальных сетях выручка от этой кампании составила около 1,5 миллиарда долларов.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Starbucks внедрила программу лояльности, предлагающую персонализированные предложения и награды, что позволило увеличить базу постоянных клиентов на 20% и повысить среднегодовую выручку на 15% за последние три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маркетинга: тенденции и перспективы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эволюцию маркетинга от «производства» до «клиентоцентричности» (Marketing 1.0 → 5.0).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виде процентных долей (%), где Marketing 1.0 имеет наименьший вклад (15%), а Marketing 4.0 — наибольший (30%).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Marketing 5.0 демонстрирует снижение влияния до 10%.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эволюцию маркетинга от концепции «производства» до «клиентоцентричности», акцентировав внимание на ключевых этапах и инструментах. Мы увидели, как меняется роль данных, социальных сетей и персонализации в современных маркетинговых стратегиях. Надеемся, что представленный материал будет полезен для анализа текущих трендов и разработки эффективных маркетинговых решений.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маркетинга от концепции «производства» до «клиентоцентричности», включая основные этапы: от Маркетинга 1.0 до Маркетинга 5.0. Проанализируем особенности каждого этапа и обсудим инструменты, роль данных, влияние социальных сетей и персонализацию в маркетинге 5.0. Также затронем примеры успешного маркетинга и тенденции будущего.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Маркетинг 1.0: концепция производства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концепции «Маркетинг 1.0: концепция производства» (вторая половина XIX — начало XX века) спрос значительно превышал предложение, что позволяло производителям массово выпускать стандартизированную продукцию.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этот период компания Ford произвела около 15 миллионов автомобилей модели T, что стало возможным благодаря внедрению конвейерного производства. Производители фокусировались на оптимизации производственных процессов и снижении себестоимости, уделяя минимальное внимание потребностям и предпочтениям потребителей.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Маркетинг 2.0: ориентация на продукт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маркетинга 2.0 компании всё больше фокусируются на характеристиках и инновационности своих продуктов, что позволяет им выделяться на фоне конкурентов. Согласно исследованиям, уровень удовлетворённости клиентов возрастает на 15% при внедрении персонализированных предложений, основанных на глубоком анализе данных о продукте.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компании, ориентированные на продукт, демонстрируют рост продаж на 20% благодаря постоянным улучшениям качества и внедрению новых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Маркетинг 4.0: цифровой маркетинг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маркетинга 4.0 более 80% мировых компаний интегрируют цифровые технологии в свои маркетинговые стратегии, что позволяет им достигать более широкой аудитории.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2024 году ожидается, что объём мирового рынка цифрового маркетинга достигнет 719 миллиардов долларов, демонстрируя его стремительный рост и важность в современной бизнес-среде.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сети, такие как Instagram и TikTok, стали ключевыми платформами для продвижения товаров и услуг, привлекая более миллиарда пользователей ежедневно и обеспечивая мгновенное взаимодействие с потребителями.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маркетинга 4.0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Маркетинг 4.0 характеризуется значительным увеличением взаимодействия с потребителями через цифровые платформы, где 85% пользователей предпочитают получать информацию о товарах и услугах онлайн. Инструменты персонализации и анализа больших данных позволяют компаниям адаптироваться к меняющимся предпочтениям клиентов, повышая уровень удовлетворённости на 30% за счёт более точного предложения.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маркетинговые стратегии 4.0 включают активное использование социальных медиа и инфлюенсер-маркетинга, что позволяет увеличить охват целевой аудитории на 50% по сравнению с традиционными методами.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Переход к клиентоцентричности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 компании ориентировались преимущественно на массовое производство, что позволяло снижать издержки и увеличивать объёмы продаж: по данным исследований, в 1920-е годы доля маркетинговых расходов в бюджетах крупных компаний составляла менее 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развитием технологий и увеличением конкуренции фокус сместился на потребности клиентов, что привело к росту значимости персонализированного подхода и аналитики: к примеру, уже к 2020 году расходы на персонализацию маркетинговых кампаний превысили 20% от общего маркетингового бюджета.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маркетологи используют большие данные и искусственный интеллект для более глубокого понимания клиентов, что позволяет достигать уровня удовлетворённости клиентов в 85% и выше в ряде успешных кейсов.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Маркетинг 5.0: персонализация и автоматизация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маркетинга 5.0 персонализация контента становится ключевым фактором, позволяя увеличить конверсию на 20% и более. Автоматизация маркетинговых процессов экономит до 30% времени и ресурсов компаний, оптимизируя рутинные задачи и повышая эффективность работы.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больших данных позволяет предсказывать поведение потребителей с точностью до 85%, что значительно улучшает качество маркетинговых решений.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маркетинга 5.0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Инструменты маркетинга 5.0 включают аналитику больших данных (Big Data), позволяющую обрабатывать до 80% информации о поведении потребителей, что даёт возможность предсказывать тренды с точностью до 95%.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искусственного интеллекта (AI) и машинного обучения (ML) способствует персонализации предложений, что увеличивает конверсию на 30–40% в сравнении с традиционными методами.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Многоканальные стратегии взаимодействия с клиентами обеспечивают охват до 90% целевой аудитории через различные платформы и устройства.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2026-08-21T14:29:29Z</dcterms:created>
  <dcterms:modified xsi:type="dcterms:W3CDTF">2026-08-21T14:29:29Z</dcterms:modified>
</cp:coreProperties>
</file>