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490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67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Как работает генетический код: От ДНК к РНК, от РНК к белку (Транскрипция и Трансляция)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генетическая информация преобразуется в белки, изучим структуру ДНК и РНК, а также процессы транскрипции и трансляции. Узнаем о механизмах регуляции этих процессов и их влиянии на экспрессию генов.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ДНК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Дезоксирибонуклеиновая кислота (ДНК) состоит из двух полинуклеотидных цепей, соединённых водородными связями. Каждая цепь включает последовательность четырёх нуклеотидов: аденина (А), тимина (Т), гуанина (Г) и цитозина (Ц).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Нуклеотиды расположены в виде двойной спирали, в которой более 3 миллиардов пар оснований у человека кодируют генетическую информацию.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Процесс транскрипции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транскрипции информация, закодированная в ДНК, переписывается в молекулы мРНК.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процесс начинается с инициации, когда РНК-полимераза связывается с промотором, а затем продолжается элонгацией, при которой нуклеотиды последовательно добавляются к растущей цепи мРНК со скоростью до 50 нуклеотидов в секунду.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40574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Завершается транскрипция терминацией, когда РНК-полимераза достигает терминаторного сигнала, отделяясь от ДНК и высвобождая мРНК.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Компоненты трансляции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транскрипции формируется матричная РНК, содержащая информацию о последовательности нуклеотидов из гена, что составляет около 5% от общего количества РНК в клетке.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трансляции рибосомы считывают информацию с мРНК и осуществляют сборку аминокислотной цепи, которая включает более 20 различных аминокислот, формируя первичную структуру белка. Процесс трансляции может включать от сотен до тысяч аминокислот в зависимости от кодируемого белка.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Инициация трансляции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инициации трансляции рибосома связывается с мРНК в цитоплазме клетки, где старт-кодон AUG (аденин-урацил-гуанин) указывает начало синтеза белка. Малая субъединица рибосомы распознаёт этот кодон и привлекает соответствующие тРНК, загруженные аминокислотой метионином. Процесс инициации требует участия более 12 различных белковых факторов, каждый из которых играет ключевую роль в его успешном завершении.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Элонгация трансляции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Элонгация трансляции представляет собой процесс, в ходе которого рибосома последовательно считывает мРНК, начиная с старт-кодона (AUG), что инициирует синтез полипептидной цепи.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каждом шаге к растущей цепи добавляется аминокислота, соответствующая кодону мРНК, согласно генетическому коду.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время элонгации, на рибосоме может быть синтезировано до 20 аминокислот в секунду, что зависит от скорости взаимодействия между рибосомными компонентами и факторами элонгации.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Терминация трансляции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терминации трансляции рибосома достигает стоп-кодона в мРНК, что является сигналом завершения синтеза полипептидной цепи.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этап включает взаимодействие стоп-кодона с соответствующим белковым фактором, что приводит к распаду комплекса мРНК-рибосома-полипептид, в 90% случаев высвобождая завершённый белок. Всего существует три стоп-кодона: UAA, UAG и UGA, которые кодируют окончание трансляции.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Соответствие кодонов и аминокислот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генетическом коде 64 возможных кодона, из которых 61 кодирует аминокислоты, а три служат стоп-кодонами, сигнализируя о завершении синтеза полипептидной цепи. Соответствие между кодонами и аминокислотами однозначно: например, кодон GGU кодирует глицин, а кодон UUU — фенилаланин.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соответствие универсально для всех живых организмов, что подтверждает фундаментальность генетического кода в биологии.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рибосом в трансляции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Рибосомы — это молекулярные машины, состоящие из двух субъединиц, размер которых у бактерий может достигать 70S, а у эукариот — 80S.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играют ключевую роль в трансляции, связывая аминокислоты в соответствии с кодонами мРНК и обеспечивая синтез белка.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трансляции рибосома последовательно считывает информацию с мРНК, присоединяя до 20 аминокислот в секунду, что позволяет быстро и точно формировать полипептидные цепи.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регуляции транскрипции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транскрипции информацию с ДНК копируют в РНК с помощью фермента РНК-полимеразы, который распознаёт промоторы — специальные последовательности нуклеотидов.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 эукариот насчитывается около 30 типов факторов транскрипции, которые влияют на активность РНК-полимеразы и определяют, какие гены будут экспрессироваться. Регуляция осуществляется также через эпигенетические механизмы, например, метилирование ДНК, которое может подавлять транскрипцию определённых генов, влияя на доступность промоторов для факторов транскрипции.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регуляции трансляции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трансляции мРНК считывается рибосомой, которая перемещается вдоль молекулы мРНК триплет за триплетом, начиная с старт-кодона AUG.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Каждую аминокислоту в растущую полипептидную цепь включает специфическая аминоацил-тРНК, количество возможных тРНК в клетке может достигать нескольких десятков, а типов аминоацил-тРНК синтетаз — около 20.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Процесс завершается достижением стоп-кодона UAA, UAG или UGA, после чего готовый белок отделяется от рибосомы.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экспрессию генов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долю различных механизмов, влияющих на экспрессию генов: транскрипция составляет 35%, РНК-интерференция — 25%, редактирование РНК — 15%, трансляция — 20%, посттрансляционная модификация — 5%.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этапы и механизмы, связанные с работой генетического кода, начиная от структуры ДНК и заканчивая механизмами регуляции транскрипции и трансляции. Мы узнали, как информация, закодированная в ДНК, превращается в белки, и какие факторы могут влиять на этот процесс. Надеемся, что информация была полезной и интересной.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871</Words>
  <Application>Microsoft Office PowerPoint</Application>
  <PresentationFormat>Широкоэкранный</PresentationFormat>
  <Paragraphs>63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Евгений</cp:lastModifiedBy>
  <cp:revision>2</cp:revision>
  <dcterms:created xsi:type="dcterms:W3CDTF">2026-08-19T19:14:53Z</dcterms:created>
  <dcterms:modified xsi:type="dcterms:W3CDTF">2026-08-19T19:17:41Z</dcterms:modified>
</cp:coreProperties>
</file>