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0002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81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Как работает процессор (CPU): От транзистора до команд (архитектура фон Неймана)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Принцип работы системного шинного интерфейса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основные характеристики системного шинного интерфейса, такие как количество адресуемых ячеек памяти (в битах), пропускная способность (в единицах 'бит'), частота системной шины (в МГц), количество поддерживаемых устройств и другие параметры. Это помогает понять технические аспекты работы интерфейса.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Архитектура фон Неймана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Архитектура фон Неймана, предложенная в 1945 году, включает в себя процессор, память для хранения программ и данных, а также устройства ввода-вывода.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основе модели лежит принцип хранения программ и данных в общей памяти, что позволяет процессору последовательно извлекать и исполнять команды.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Примером реализации этой архитектуры может служить большинство современных компьютеров, где процессор и память взаимодействуют для выполнения вычислительных задач.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архитектуры на производительность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Современные процессоры, например, Intel Core i7 последних поколений, демонстрируют значительный прирост производительности благодаря интеграции множества архитектурных решений.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Так, применение гиперпоточности позволяет увеличить количество одновременно обрабатываемых потоков до 16, что приводит к ускорению выполнения задач на 30–40% по сравнению с традиционными однопоточными архитектурами.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4139738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использование многоуровневой кэш-памяти сокращает время доступа к данным и повышает общую производительность системы на 15–20%.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тенденции в разработке CPU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современных центральных процессорах (CPU) применяются многоядерные архитектуры, позволяющие обрабатывать несколько потоков данных одновременно.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некоторых моделях используются 8–16 ядер, что увеличивает производительность до 2–3 раз по сравнению с одноядерными системами. Также активно развиваются технологии интеграции искусственного интеллекта и машинного обучения, внедряемые в архитектуру CPU для повышения их функциональности и эффективности.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развития CPU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ближайшие годы ожидается рост тактовых частот процессоров до 7 ГГц, что позволит увеличить производительность в вычислительно интенсивных задачах на 30–50%.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Ожидается внедрение новых архитектур с использованием до 100 млрд транзисторов, что обеспечит значительное улучшение энергоэффективности и мощности. К 2030 году прогнозируется появление CPU с параллельной обработкой до 1024 потоков, что повысит эффективность выполнения многозадачных приложений.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многозадачности на работу CPU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Многозадачность снижает производительность CPU: время переключения между задачами и потери производительности составляют 30% и 20% соответственно. Эффективность одновременного выполнения нескольких задач низка — всего 5%.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принципы работы процессора, его историю и основные компоненты. Мы также обсудили влияние различных факторов на производительность и перспективы развития CPU.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рассмотрим, как устроен и работает процессор, изучим его историю и основные компоненты. Узнаем о различиях между процессорами разных поколений и принципах их работы, а также обсудим современные тенденции и перспективы развития CPU.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История развития CPU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1946 году был представлен первый электронный компьютер ENIAC, который использовал около 17 400 электронных ламп.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развитием технологий в 1971 году компания Intel выпустила первый микропроцессор Intel 4004, который включал на одном чипе 2 300 транзисторов.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Современные CPU содержат миллиарды транзисторов и способны выполнять триллионы операций в секунду, обеспечивая высокую производительность и многозадачность.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компоненты CPU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Центральный процессор включает в себя такие ключевые элементы, как арифметико-логическое устройство, которое выполняет арифметические и логические операции более чем с 100 миллиардами элементарных действий в секунду в современных высокопроизводительных CPU; устройство управления, координирующее работу всех компонентов и обеспечивающее последовательное выполнение команд; регистры для временного хранения данных, количество которых может достигать нескольких десятков, что позволяет эффективно управлять потоками информации.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Структура ядра CPU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структуру ядра центрального процессора (CPU), где основные компоненты представлены в виде долей. Исполнение инструкций занимает 35% ресурсов, предсказание переходов — 25%, кэширование — 20%, управление памятью — 15%, синхронизация потоков — 5%. Параметры представлены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Принцип работы конвейера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Конвейер в процессоре позволяет выполнять несколько операций одновременно, разбивая процесс на этапы: выборку инструкции (1), декодирование (2), выполнение (3) и запись результата (4).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Каждый этап обрабатывает свою часть работы, что увеличивает производительность на 15–20% по сравнению с последовательным выполнением команд.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Эффективность конвейера достигается за счёт минимизации простоев между этапами и оптимизации потока инструкций, что делает его ключевым элементом в архитектуре современных процессоров.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Типы команд в CPU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процессоре выделяют несколько типов команд, включая арифметико-логические, которые выполняют основные математические и логические операции (например, сложение, умножение, сравнение). Управляющие команды отвечают за организацию работы других компонентов процессора, обеспечивая последовательное выполнение инструкций.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Команды переходов позволяют процессору изменять порядок выполнения команд, переходя к различным участкам программы, что повышает гибкость и эффективность вычислений.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Регистры и их функции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Регистры процессора представляют собой элементы памяти, которые хранят данные и результаты операций для быстрого доступа.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современных процессорах, таких как Intel Core i9, используются десятки различных регистров, например, регистры общего назначения, регистр флагов и регистр команд. Количество регистров может достигать нескольких сотен, что значительно повышает производительность и эффективность выполнения инструкций, сокращая время доступа к необходимым данным.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Кэш-память и её уровни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Кэш-память первого уровня (L1) имеет объём от 8 до 128 Кб и обеспечивает доступ к данным за 1–2 такта процессора. Кэш-память второго уровня (L2) может достигать объёма до 1–8 Мб и располагается между оперативной памятью и процессором, ускоряя доступ к наиболее часто используемым данным.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Кэш-память третьего уровня (L3) иногда имеет объём до 16–100 Мб и используется для обмена данными между ядрами процессора.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955</Words>
  <Application>Microsoft Office PowerPoint</Application>
  <PresentationFormat>Широкоэкранный</PresentationFormat>
  <Paragraphs>63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Евгений</cp:lastModifiedBy>
  <cp:revision>2</cp:revision>
  <dcterms:created xsi:type="dcterms:W3CDTF">2026-08-19T07:56:41Z</dcterms:created>
  <dcterms:modified xsi:type="dcterms:W3CDTF">2026-08-19T07:57:23Z</dcterms:modified>
</cp:coreProperties>
</file>