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Классификация методов обучения: активные, интерактивные, пассивные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методы обучения: активные, интерактивные и пассивные. Проанализируем их особенности, сравним между собой и обсудим примеры использования. Также мы обсудим преимущества и недостатки каждого метода, чтобы вы могли лучше понять их эффективность.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Активные методы обучения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активные методы обучения способствуют повышению мотивации и улучшению усвоения материала на 20–25% по сравнению с традиционными подходами.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Примерами таких методов являются групповая работа и проектная деятельность, которые активно применяются в образовательных учреждениях и дают возможность студентам работать в команде, что формирует у них навыки критического мышления и сотрудничества.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активных методов обучения в высшей школе позволяет увеличить уровень вовлечённости студентов в учебный процесс до 80% и выше.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Интерактивные методы обучения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Интерактивные методы обучения способствуют активизации познавательной деятельности студентов. Исследования показывают, что при использовании интерактивных методов усвоение материала повышается на 30–50% по сравнению с традиционными подходами.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среднем, студенты, обучающиеся с применением интерактивных методик, демонстрируют на 20–30% более высокие результаты в оценке своих компетенций.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активных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 проектов в образовании доказал свою эффективность, применяясь в более чем 70% образовательных программ по всему миру.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ходе реализации проектного обучения у 85% студентов фиксируется улучшение навыков критического мышления и командной работы.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активным методом является кейс-метод, который активно используется в бизнес-образовании и позволяет студентам решать реальные задачи, что повышает их вовлечённость на 60% по сравнению с традиционными методами обучения.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интерактивных методов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примеров интерактивных методов является проектное обучение, при котором студенты работают над реальными задачами в группах.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применения этого метода в 70% случаев отмечается повышение уровня вовлечённости студентов в учебный процесс. Ещё одним примером может служить метод кейс-стади, где анализируется реальная ситуация, и он активно используется в бизнес-образовании, повышая практическую ценность обучения и способствуя развитию аналитических навыков у 85% студентов.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пассивных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Традиционные лекции остаются одним из самых распространённых пассивных методов обучения, на которых преподаватель за один академический час может передать студентам до 15 страниц текста.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использовании аудиозаписей для самостоятельного изучения учебного материала среднее время воспроизведения одного тематического модуля может составлять от 45 минут до 2 часов.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Пассивные методы также включают работу с учебниками и литературой, где за семестр студенты могут изучить до 500 страниц теоретических материалов.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активных методов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применение активных методов обучения увеличивает уровень вовлеченности студентов на 30–40%, что способствует более глубокому усвоению материала.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статистическим данным, группы, обучавшиеся с использованием активных методик, показывают средний рост успеваемости на 25% по сравнению с традиционными подходами.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активные методы развивают навыки критического мышления и способствуют формированию у студентов умения работать в команде, что является важным для будущей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интерактивных методов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применение интерактивных методов обучения повышает уровень вовлеченности студентов на 30–40% по сравнению с традиционными подходами. Более того, такие методы способствуют улучшению усвоения материала на 20–25%, что подтверждается результатами многочисленных тестов и опросов.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Интерактивные методики также формируют у учащихся навыки критического мышления и сотрудничества, необходимые для успешной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пассивных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Пассивные методы обучения обеспечивают структурированное усвоение теоретического материала, что подтверждается многолетней практикой: в образовательных учреждениях с их применением у 70% студентов уровень запоминания учебного материала превышает 60%.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эти методы позволяют экономить временные и финансовые ресурсы, сокращая время на подготовку и организацию учебного процесса на 30–40% по сравнению с активными методами.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они способствуют поддержанию дисциплины и порядка в аудитории, что особенно важно при работе с большими группами учащихся.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активных методов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активные методы обучения требуют значительных временных затрат на подготовку, что может составлять до 30% общего времени преподавателя.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 некоторых образовательных контекстах применение таких методов может приводить к снижению уровня формализованных знаний на 15–20% по сравнению с традиционными пассивными методами.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стоит отметить, что активные методы требуют высокой степени вовлечённости и мотивации участников, что не всегда удаётся достичь в больших группах.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интерактивных методов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многочисленные преимущества, интерактивные методы обучения имеют и свои недостатки.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они требуют значительных временных затрат на подготовку и проведение занятий, что в некоторых образовательных учреждениях может составлять до 30% общего времени на подготовку к уроку. Кроме того, активное взаимодействие участников может привести к снижению дисциплины в аудитории: в отдельных случаях отмечается, что до 20% времени урока уходит на управление поведением учащихся.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671753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необходимо учитывать, что для эффективного применения интерактивных методов требуется высокий уровень подготовки и методических навыков у преподавателей.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67175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63018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пассивных методов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недостатки пассивных методов обучения. Параметры здесь — это процентные доли различных проблем, таких как недостаточная мотивация учащихся (25%), снижение концентрации внимания (20%), слабое развитие критического мышления (25%) и другие. Они измеряются в процентах от общего числа проблем, связанных с пассивными методами.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методы обучения, включая активные, интерактивные и пассивные. Мы проанализировали их преимущества и недостатки, а также сравнили их эффективность. Это позволит вам лучше понять особенности каждого метода и выбрать наиболее подходящий для вашей педагогической практики.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2026-08-30T06:44:48Z</dcterms:created>
  <dcterms:modified xsi:type="dcterms:W3CDTF">2026-08-30T06:44:48Z</dcterms:modified>
</cp:coreProperties>
</file>