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300" b="1" dirty="0">
                <a:solidFill>
                  <a:srgbClr val="000000"/>
                </a:solidFill>
              </a:rPr>
              <a:t>Классификация рекламы: ATL, BTL, TTL — что это такое</a:t>
            </a:r>
            <a:endParaRPr lang="en-US" sz="43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и недостатки ATL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Реклама в рамках ATL-стратегии позволяет охватить широкую аудиторию, что подтверждается статистикой: более 80% населения крупных городов ежедневно контактирует с телевизионной рекламой.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Однако, несмотря на высокую охватность, этот подход характеризуется высокими затратами на размещение, в среднем достигающими 20% от общего бюджета рекламной кампании.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ATL-реклама обладает меньшей таргетностью по сравнению с более специализированными методами, что может снижать её эффективность в определённых сегментах рынка.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и недостатки BTL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BTL-реклама позволяет достичь 70–80% целевой аудитории, в то время как традиционная ATL-реклама охватывает лишь 30–40%.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преимуществ BTL — возможность более точечного таргетинга и персонализации сообщений, что увеличивает вероятность конверсии до 20–30% по сравнению с общими рекламными кампаниями.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к недостаткам можно отнести высокие затраты на производство материалов и необходимость тщательного планирования для достижения максимального эффекта.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и недостатки TTL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TTL-маркетинг объединяет лучшие практики ATL и BTL, достигая охвата до 80% целевой аудитории за счет синергии инструментов.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преимуществ стоит выделить возможность детального таргетинга и персонализации рекламных сообщений, что повышает конверсию на 30% по сравнению с традиционными методами.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существуют и недостатки, такие как необходимость тщательного планирования и координации между различными каналами, что может увеличить затраты на 20–30%.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Эффективность ATL, BTL и TTL-рекламы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эффективность различных видов рекламы: ATL, BTL и TTL.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измеряются в процентах и отражают такие показатели, как увеличение продаж, рост узнаваемости бренда, количество новых клиентов и другие. Наибольшую эффективность демонстрирует ATL-реклама, наименьшую — BTL-реклама.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различные виды рекламы: ATL, BTL и TTL, их особенности, каналы продвижения и примеры кампаний. Это поможет вам лучше разбираться в рекламных стратегиях и их эффективности.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три основные категории рекламы: ATL, BTL и TTL. Разберём определения и особенности каждой из них, а также проведём сравнительный анализ. Обсудим структуры и каналы для ATL и BTL, примеры кампаний и особенности TTL-рекламы.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ATL-рекламы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ATL-реклама — это инструмент маркетинговых коммуникаций, направленный на массовую аудиторию через традиционные каналы, такие как телевидение и радио.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примеру, согласно статистике, около 60% рекламных бюджетов крупных мировых брендов выделяется на ATL-кампании. Эффективность ATL-рекламы измеряется миллионами охваченных зрителей и слушателей, что делает её важным элементом в стратегии продвижения товаров и услуг.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BTL-рекламы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BTL-реклама — это вид маркетинговой коммуникации, который включает в себя разнообразные инструменты продвижения товаров и услуг, не относящиеся к традиционной телевизионной и радиорекламе. Согласно исследованиям, BTL-кампании могут обеспечить до 80% продаж в определённых сегментах рынка, что делает их важным элементом маркетинговых стратегий многих компаний.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Эффективность BTL-рекламы подтверждается статистикой: она позволяет достичь целевых аудиторий более точечно и с более высокой конверсией по сравнению с классическими ATL-инструментами.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Структура BTL-кампаний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BTL-кампании включают в себя различные маркетинговые инструменты, среди которых ключевыми являются промоакции, которые составляют около 50% всех BTL-мероприятий.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Остальные 50% приходятся на событийный маркетинг и мерчандайзинг, включая POS-материалы, которые обеспечивают до 30% эффективности продаж. Эти инструменты позволяют брендам более точечно работать с целевой аудиторией, достигая в 2 раза большего отклика по сравнению с традиционными ATL-кампаниями.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каналы ATL-рекламы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ATL-рекламе ключевыми каналами являются телевидение, которое охватывает более 80% домохозяйств в развитых странах, радио, достигающее широкую аудиторию и особенно эффективное в сегменте транспорта и развлечений, а также наружная реклама, охватывающая до 75% населения в крупных городах благодаря стратегически расположенным билбордам и другим форматам.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Печатные СМИ, такие как газеты и журналы, хотя и теряют популярность, всё ещё используются более чем в 50% рекламных кампаний, особенно в региональных и специализированных изданиях. Традиционные каналы обеспечивают охват значительной части целевой аудитории и широко применяются в маркетинговых стратегиях крупных брендов.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каналы BTL-рекламы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основных каналов BTL-рекламы можно выделить событийный маркетинг: около 30% компаний используют этот метод для продвижения своих товаров и услуг.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активно применяются наружные рекламные материалы: по оценкам специалистов, более 40% потребителей замечают BTL-активности в местах с грамотно расположенными баннерами и плакатами. Помимо этого, значительный эффект обеспечивают прямые коммуникации с клиентами в местах продаж, охватывающие около 25% целевой аудитории.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ATL-кампаний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рекламный бюджет Coca-Cola составил около 4,6 миллиарда долларов, большая часть из которых была направлена на телевизионную рекламу. Компания использовала множество ярких роликов, чтобы создать эмоциональный образ бренда.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Кампания обеспечила Coca-Cola узнаваемость на мировом уровне и способствовала росту продаж, превысившему 20% в некоторых регионах.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Особенности TTL-рекламы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TTL-реклама сочетает элементы ATL и BTL, объединяя массовый охват и точечное воздействие.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её эффективность может достигать 20–30% в зависимости от целевой аудитории и каналов продвижения. Эта стратегия позволяет достичь конверсии на 15–20% выше по сравнению с традиционными методами, благодаря более точному таргетированию и персонализации сообщений.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2026-08-22T11:08:17Z</dcterms:created>
  <dcterms:modified xsi:type="dcterms:W3CDTF">2026-08-22T11:08:17Z</dcterms:modified>
</cp:coreProperties>
</file>