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Комплекс маркетинга 4P, 7P и 4C: что выбрать в 2026 году?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 7P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2024 году компания Adidas успешно внедрила персонализированный подход в продвижение новых коллекций обуви, предложив 15 различным сегментам потребителей уникальные модели, что позволило увеличить продажи на 25% в сравнении с предыдущим годом.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розничной сети ВкусВилл применение стратегий Place и Promotion в онлайн-продажах обеспечило рост числа заказов на 40% за последние три года, достигнув 4 миллионов заказов в месяц.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сегменте телекоммуникаций компания Tele2 успешно адаптировала Price и Product, предложив новые тарифные планы с включением дополнительных услуг, что привело к увеличению клиентской базы на 12% за последний квартал.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 4C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компания Nike внедрила клиентоориентированный подход, инвестировав 350 миллионов долларов в цифровые технологии и социальные сети. В результате онлайн-продажи выросли на 20% по сравнению с предыдущим годом, достигнув 25 миллиардов долларов.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Amazon уделяет особое внимание потребителю, используя данные о поведении покупателей для персонализации предложений. В 2021 году доля персонализированных рекомендаций составила 35%, что увеличило средний чек на 15%.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 маркетинговых стратегий 2026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аналитиков, к 2026 году 60% компаний внедрят персонализированные маркетинговые стратегии, основанные на данных, что позволит увеличить ROI на 25% по сравнению с текущими показателями.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 рост использования искусственного интеллекта в маркетинге до 85% компаний, что повысит эффективность маркетинговых коммуникаций на 30%. При этом доля традиционных медиа в общем объёме рекламных бюджетов сократится до 40%, что стимулирует более активное применение цифровых каналов и платформ.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Выбор модели маркетинга в 2026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эффективность различных маркетинговых моделей в 2026 году. Параметры измеряются в процентах (ед.), где более высокие значения указывают на большую эффективность.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Модель 7P и модель 4C с учётом технологических инноваций и персонализированного подхода демонстрируют высокую эффективность.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модели маркетинга — 4P, 7P и 4C, сравнили их, обсудили применение в 2026 году и тенденции в маркетинге. Надеемся, что информация была полезной и поможет вам в выборе модели маркетинга для будущих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различные модели маркетинга: 4P, 7P и 4C. Обсудим их компоненты, сравним между собой и определим, какая модель будет наиболее актуальной в 2026 году. Также поговорим о тенденциях, визуализации предпочтений потребителей и примерах успешного применения каждой модели.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компоненты 4P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концепции маркетинга 4P, первый компонент — продукт (Product).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удовлетворения растущего спроса на экологически чистые товары в 2022 году доля таких товаров на рынке составила 30% и продолжает расти. Цена (Price) — важный элемент, влияющий на выбор потребителей. В 2025 году прогнозируется, что 40% потребителей будут готовы платить больше за товары с прозрачной информацией о происхождении и производстве. Продвижение (Promotion) включает активные маркетинговые стратегии: в 2026 году 65% компаний планируют использовать социальные сети для продвижения своих продуктов.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компоненты 7P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концепции 7P особое внимание уделяется семи ключевым элементам маркетинга: продукт (Product), цена (Price), место (Place), продвижение (Promotion), люди (People), процесс (Process), физическое окружение (Physical Evidence).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элементы помогают комплексно проработать стратегию продвижения и повышают шансы на успешное позиционирование бренда на рынке. По данным исследований, эффективное использование всех компонентов 7P может увеличить конверсию на 30% и более.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4P в 2026 году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экспертов, в 2026 году концепция 4P будет по-прежнему актуальна для большинства компаний, особенно в высококонкурентных отраслях, таких как технологии и розничная торговля.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около 75% крупных брендов будут использовать комплексный подход, включая адаптацию ценовой стратегии к изменяющимся потребительским предпочтениям, что позволит им сохранить рыночную долю на уровне не менее 30% по сравнению с текущими показателями. Кроме того, прогнозируется рост инвестиций в продвижение и маркетинг до 25% от общего бюджета на маркетинг у компаний, активно применяющих 4P для достижения целевых показателей по узнаваемости бренда.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7P в 2026 году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2026 году ожидается, что более 70% компаний внедрят элементы 7P в свои маркетинговые стратегии, что позволит им увеличить объем продаж на 30% по сравнению с 2022 годом. Это обусловлено ростом электронной коммерции и изменениями в потребительских предпочтениях, которые формируют новые тренды в продвижении продуктов и услуг. Применение 7P способствует оптимизации цепочек поставок и снижению издержек на 15–20% за счёт более эффективного управления запасами и логистикой.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4C в 2026 году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применение концепции 4C в 2026 году позволит компаниям увеличить долю клиентов на 25% благодаря более глубокому пониманию потребностей целевой аудитории.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Прогнозируется рост эффективности взаимодействия с клиентами на 30% за счёт персонализированных предложений и улучшения клиентского опыта.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концепции 4C также способствует снижению оттока клиентов на 20% за счёт повышения их лояльности и удовлетворённости.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маркетинге 2026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2026 году 78% маркетологов будут использовать искусственный интеллект для персонализации контента, что увеличит вовлечённость клиентов на 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Рост значимости устойчивого потребления подтверждается увеличением числа покупок экологически чистых товаров на 45% за последние три года.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Адаптация маркетинговых стратегий под многоканальные платформы позволит компаниям увеличить онлайн-продажи на 25% за счёт улучшения взаимодействия с потребителями через социальные сети и мессенджеры.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 4P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2023 году компания Nike увеличила онлайн-продажи на 25%, активно используя продвижение через социальные сети и персонализированные предложения.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Цена на кроссовки, разработанные совместно с популярными блогерами, была на 15% выше средней, что не снизило спрос. Эффективная стратегия дистрибуции позволила Nike открыть 50 новых фирменных магазинов в ключевых регионах, улучшив доступность продукции и усилив бренд.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2026-08-21T20:00:11Z</dcterms:created>
  <dcterms:modified xsi:type="dcterms:W3CDTF">2026-08-21T20:00:11Z</dcterms:modified>
</cp:coreProperties>
</file>