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43226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Культура и цивилизация: соотношение понятий в работах О. Шпенглера и А. Тойнби</a:t>
            </a:r>
            <a:endParaRPr lang="en-US" sz="32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Типология цивилизаций О. Шпенглера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типологии цивилизаций Освальда Шпенглера выделяются восемь культур: египетская, индийская, вавилонская, китайская, греко-римская, византийско-арабская, западноевропейская и культура майя. Каждая из этих культур имеет свою уникальную историю развития и характеризуется особыми чертами, например, греко-римская культура просуществовала более 12 веков и оказала значительное влияние на европейскую цивилизацию.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Шпенглер утверждает, что каждая культура проходит определённые стадии развития, аналогичные жизненному циклу организма, включая рождение, рост, зрелость и упадок.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Типология цивилизаций А. Тойнби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типологии Арнольда Тойнби, цивилизации развиваются через прохождение определённых стадий, таких как возникновение, рост, надлом и распад. Он выделил 21 цивилизацию, каждая из которых имеет уникальные характеристики и проходит через схожие этапы развития, что позволяет выявить общие закономерности в историческом процессе.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Тойнби подчёркивал роль творческих личностей и наличие вызовов, с которыми сталкивается цивилизация, как ключевые факторы, влияющие на её развитие.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Сравнение типологий цивилизаций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работах О.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Шпенглера выделено восемь основных культур: египетская, индийская, вавилонская, китайская, греко-римская, византийско-арабская, мексиканская и западноевропейская. А. Тойнби в своей теории описывает 21 цивилизацию, среди которых западная, православная, индуистская, китайская, дальневосточная и другие.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Обе теории рассматривают факторы, влияющие на развитие и упадок цивилизаций, при этом Шпенглер акцентирует внимание на цикличности исторического процесса, в то время как Тойнби — на роли творческого меньшинства и вызовов-и-ответов.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культуры на цивилизацию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показывает, что различные культурные аспекты влияют на цивилизацию.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представлены в процентах и иллюстрируют, как природа, религия, искусство, наука и социальные институты формируют цивилизацию, причём искусство и природа оказывают примерно одинаковое влияние — около 25%.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концепции культуры и цивилизации в работах О. Шпенглера и А. Тойнби, провели сравнительный анализ их подходов и типологий цивилизаций. Мы увидели, как взаимодействие культуры и цивилизации влияет на развитие общества.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ключевые идеи Освальда Шпенглера и Арнольда Тойнби о культуре и цивилизации, их подходы к типологии и динамике культур. Особое внимание уделим соотношению понятий культуры и цивилизации в их работах, а также влиянию этих факторов друг на друга. Сравним концепции и выявим особенности культур и цивилизаций, описанные авторами.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концепции О. Шпенглера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Освальд Шпенглер в своём труде «Закат Европы» описал восемь культур, среди которых — египетская, индийская, вавилонская, китайская, греко-римская, византийско-арабская, западноевропейская и культура майя.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Каждая культура проходит через стадии рождения, роста, зрелости и упадка, аналогичные жизненному циклу человека.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Шпенглер утверждал, что западная культура находится на стадии упадка, что отражает кризис современных ему европейских ценностей и институтов.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концепции А. Тойнби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концепции Арнольда Тойнби, цивилизации развиваются как ответы на вызовы среды и проходят через стадии возникновения, роста, надлома и разложения.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его теории насчитывается 21 цивилизация, которые различаются по своим культурным и историческим характеристикам. Тойнби подчёркивал важность творческих личностей и меньшинств, которые играют ключевую роль в сохранении и развитии цивилизации.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Концепция цивилизаций А. Тойнби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концепции цивилизаций Арнольда Тойнби выделяется 21 уникальная цивилизация, каждая из которых проходит через стадии возникновения, роста, надлома, распада и разложения.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Тойнби подчёркивает роль творческих личностей и элит в развитии цивилизаций, а также важность взаимодействия с окружающей средой и другими культурами для их выживания и процветания. Ключевым фактором, по мнению Тойнби, является способность цивилизаций адаптироваться к вызовам времени и находить инновационные решения для преодоления внутренних и внешних кризисов.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Особенности культур в работах О. Шпенглера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работах Освальда Шпенглера каждая из восьми выделенных им культур (например, египетская, индийская, китайская, греко-римская, византийско-арабская, западноевропейская, культура майя) проходит через стадии возникновения, развития, надлома и упадка, что позволяет выявить закономерности и уникальные черты каждого культурного организма.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4106487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Шпенглер утверждает, что культуры развиваются независимо друг от друга и имеют ограниченный срок жизни, который может составлять от нескольких сотен до более тысячи лет, что подчёркивает их органический характер и отличие от цивилизаций. По его мнению, современная ему западноевропейская культура находится в стадии упадка, что проявляется в утрате творческого потенциала и деградации духовных ценностей.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Особенности культур в работах А. Тойнби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работах Арнольда Тойнби выделены 21 цивилизация, каждая из которых уникальна и обладает своими неповторимыми чертами. Среди факторов, влияющих на развитие цивилизаций, Тойнби особо отмечает религию и духовное начало, которые определяют культуру и ценности общества.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Развитие цивилизаций проходит через стадии возникновения, роста, надлома, разложения и гибели, что позволяет глубже понять механизмы культурных изменений и их особенности.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цивилизации на культуру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мнению Освальда Шпенглера, цивилизация является завершающей стадией развития любой культуры, для которой характерно угасание творческих сил и переход к механистическому мышлению.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30846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его теории, древние культуры, такие как египетская и вавилонская, существовали около 4–5 тысячелетий, а их влияние на современность заметно даже сегодня через сохранившиеся артефакты и архитектурные памятники.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538749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Арнольд Тойнби в своих работах подчёркивал, что цивилизации оказывают значительное влияние на культуру, приводя к унификации традиций и потере самобытности, что особенно актуально в современном мире, где процессы глобализации усиливают взаимодействие между различными культурными системами.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Динамика культур по А. Тойнби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теории Арнольда Тойнби, развитие культур проходит через ряд стадий, включая возникновение, рост и надлом. Тойнби выделял более 30 цивилизаций, среди которых существуют как живые, так и мёртвые, а также рассматривал их взаимодействие и влияние друг на друга в историческом контексте. Теория Тойнби подчёркивает, что динамика культур зависит от их способности адаптироваться к изменениям и отвечать на вызовы времени, что является ключевым фактором их развития или упадка.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2026-08-22T10:57:25Z</dcterms:created>
  <dcterms:modified xsi:type="dcterms:W3CDTF">2026-08-22T10:57:25Z</dcterms:modified>
</cp:coreProperties>
</file>