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200" b="1" dirty="0">
                <a:solidFill>
                  <a:srgbClr val="000000"/>
                </a:solidFill>
              </a:rPr>
              <a:t>Культурология как наука: история становления и предмет изучения</a:t>
            </a:r>
            <a:endParaRPr lang="en-US" sz="4200" dirty="0"/>
          </a:p>
        </p:txBody>
      </p:sp>
      <p:sp>
        <p:nvSpPr>
          <p:cNvPr id="5" name="Text 1"/>
          <p:cNvSpPr/>
          <p:nvPr/>
        </p:nvSpPr>
        <p:spPr>
          <a:xfrm>
            <a:off x="648393" y="6400800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Предмет изучения культурологии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Культурология как наука изучает множество аспектов человеческой культуры, включая её историю, символику и ценности.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Она анализирует более 2000 различных культурных традиций и их взаимодействие, что позволяет выявить общие закономерности и уникальные особенности.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Предмет изучения культурологии охватывает не только современные культуры, но и их развитие на протяжении более 10 тысяч лет.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Методология культурологических исследований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38903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Культурология как наука сформировалась в конце XIX — начале XX века, объединив достижения философии, антропологии, социологии и других гуманитарных дисциплин. В рамках культурологических исследований используются разнообразные методы: сравнительно-исторический анализ, который позволяет выявлять общие закономерности и тенденции в развитии культур разных эпох (например, сопоставление культурных практик XIX и XX веков), структурный анализ, применяемый для изучения символических систем и моделей культуры (например, анализ мифологических структур), а также методы эмпирического исследования, такие как опросы и наблюдения, которые помогают собирать данные о культурных практиках и ценностях в современном обществе.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Культурология и формирование культурного сознания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Культурология как наука начала формироваться в конце XIX века, когда были заложены основы для изучения культуры как системы ценностей и норм, влияющих на общество.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Важную роль в становлении культурологии сыграли такие учёные, как Эдуард Тайлор и Вильгельм Вундт, которые опубликовали более 100 научных трудов, посвящённых культуре.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Сегодня культурология изучает более 5000 различных культурных практик, традиций и явлений, способствуя формированию культурного сознания и пониманию многообразия человеческого опыта.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развития культурологии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Культурология набирает популярность: интерес студентов к ней растёт на 30%, количество публикаций о культурных событиях увеличилось на 25%. Остальные параметры также демонстрируют положительную динамику, хотя и менее выраженную.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измеряются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культурологию как науку, изучили её предмет, методы и функции, а также обсудили роль культурологии в системе гуманитарных наук и её значение в современном мире. Мы надеемся, что представленный материал поможет вам лучше понять культурологию и её значимость в изучении культуры.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культурологию как науку: её историю становления, предмет изучения и определение. Также обсудим основные этапы развития, сравним с другими науками и разберём структуру, методы, функции и роль культурологии в системе гуманитарных знаний и современном мире. Осветим перспективы её развития и значение для формирования культурного сознания.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культурологии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Культурология — это междисциплинарная наука, сформировавшаяся в XX веке, предметом изучения которой являются закономерности становления и функционирования культуры как специфически человеческого способа жизни. Она объединяет подходы различных научных дисциплин, таких как антропология, история, социология, и философия, что позволяет исследовать культурные явления на множестве уровней.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настоящее время культурология активно развивается, привлекая к себе внимание более чем 50 тысяч исследователей по всему миру, которые изучают и анализируют культурные процессы в разных странах и эпохах.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этапы становления культурологии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XIX веке, начиная с 1860-х годов, произошло формирование культурологии как отдельной дисциплины: к этому времени университетские программы начали включать курсы, посвящённые изучению культуры, и были опубликованы первые работы, заложившие основы культурологии.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начале XX века, к 1910-м годам, культурология оформилась как самостоятельная научная область, объединив в себе исследования культуры и культурных процессов, что способствовало её признанию в академическом сообществе. Ключевую роль в развитии культурологии сыграли такие учёные, как Эдуард Тайлор и Джеймс Фрэзер, чьи труды в 1870–1890-х годах заложили фундамент для дальнейших исследований в этой области.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методы культурологии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Культурология применяет комплексный подход, включающий исторический анализ, который позволяет исследовать развитие культурных явлений на протяжении более чем 500 лет.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 методам культурологии относятся также семиотический анализ и структурный метод, которые помогают выявить скрытые смыслы и закономерности в культурных текстах и артефактах, насчитывающих десятки тысяч символов и элементов.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активно используются эмпирические методы, включая наблюдение и опросы, что даёт возможность получать достоверные данные о современных культурных процессах и тенденциях.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Функции культурологии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Культурология как наука изучает процессы формирования и развития культурных норм и ценностей, анализируя более 2000 различных культур и их взаимодействие на протяжении веков.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Основные функции культурологии включают интерпретацию культурных феноменов и их систематизацию, что позволяет выявить общие закономерности и тенденции, а также прогнозирование изменений в культурной сфере на основе анализа более 50 текущих культурных процессов. Благодаря этому культурология способствует глубокому пониманию механизмов функционирования культуры и её влияния на общество и индивида.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Культурология и междисциплинарные исследования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Культурология как междисциплинарная наука объединяет более 150 научных дисциплин, включая антропологию, социологию и философию. Её становление началось в конце XIX века, когда в 1871 году Эдуард Тайлор опубликовал фундаментальный труд «Первобытная культура», что стало значимым событием для развития этой области знаний.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тех пор культурология активно изучает более 500 различных культурных феноменов, включая мифы, ритуалы и традиции разных народов.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Культурология в системе гуманитарных наук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Культурология как научная дисциплина начала формироваться в конце XIX века, объединив в себе знания из философии, истории, социологии и антропологии.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начале XX века сформировалось более 150 определений культуры, что свидетельствует о многогранности и сложности изучаемого предмета.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Сегодня в университетах по всему миру насчитывается свыше 500 программ, посвященных культурологии, что подчеркивает её значимость в системе гуманитарных наук.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культурологии в современном мире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Культурология как наука сформировалась в начале XX века и с тех пор стала неотъемлемой частью гуманитарного знания, изучая более 2000 культур и культурных явлений. Она помогает осмыслить процессы глобализации, в рамках которых в 2020 году культурное взаимодействие между странами достигло объёма в миллиарды цифровых взаимодействий, и понять, как они влияют на сохранение национального культурного наследия. Благодаря культурологии формируется глубокое понимание межкультурных коммуникаций, что особенно актуально в условиях многонациональных сообществ, где проживает свыше 7000 различных этнических групп.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2026-08-21T14:32:47Z</dcterms:created>
  <dcterms:modified xsi:type="dcterms:W3CDTF">2026-08-21T14:32:47Z</dcterms:modified>
</cp:coreProperties>
</file>