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313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3700" b="1" dirty="0">
                <a:solidFill>
                  <a:srgbClr val="000000"/>
                </a:solidFill>
              </a:rPr>
              <a:t>Лента Мёбиуса: Удивительные свойства поверхности с одной стороной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Применение в технике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применений ленты Мёбиуса по различным областям. Основной акцент сделан на применение в технике (35%), за ним следуют математические (30%) и топологические исследования (25%). Меньшая доля (10%) приходится на использование в качестве образовательного инструмента.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ленты Мёбиуса в искусстве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Вдохновение лентой Мёбиуса нашло отражение в работах художников-авангардистов XX века, таких как М. 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Эшер, который создал множество гравюр с элементами этой уникальной фигуры. В его произведении «Лист Мёбиуса II» (1963 год) наглядно продемонстрировано, как простая геометрическая форма может порождать сложные визуальные иллюзии. Более того, в современном искусстве и дизайне часто используют принципы ленты Мёбиуса для создания уникальных архитектурных форм и инсталляций, которые привлекают внимание своей нестандартностью.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Влияние на искусство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Исследование ленты Мёбиуса оказало значительное влияние на искусство XX века, став источником вдохновения для художников и скульпторов. Например, её форма была использована в более чем 50 известных произведениях искусства, среди которых можно выделить работы таких авторов, как 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К. Эшер, создавший множество графических иллюстраций с использованием этой уникальной геометрической фигуры. Вдохновение от ленты Мёбиуса можно увидеть в инсталляциях современных художников, где пространственные свойства этой фигуры помогают создавать новые визуальные эффекты.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Интересные факты о ленте Мёбиуса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Лента Мёбиуса была открыта немецким астрономом Августом Фердинандом Мёбиусом в 1858 году.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представляет собой топологический объект с одним краем и одной поверхностью, что делает её уникальной в сравнении с обычной лентой. Существует забавный факт: если разрезать ленту Мёбиуса вдоль посередине, получится не две отдельные ленты, а одна длинная лента с двумя перекручиваниями.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Мифы и легенды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основные характеристики ленты Мёбиуса: она имеет одно ребро и одну сторону, что отличает её от обычной полосы.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разрезать ленту Мёбиуса вдоль посередине, получится не две отдельные полосы, а одна длинная двусторонняя лента с двумя полуоборотами.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разрезании с одной третьей части ширины образуются две переплетённые ленты Мёбиуса с одним полуоборотом каждая.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исследования ленты Мёбиуса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 распределение современных исследований ленты Мёбиуса по направлениям науки. Наибольший процент приходится на математическое моделирование (35%), далее следуют экспериментальная (25%) и теоретическая (20%) физика.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574473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Меньшая доля исследований затрагивает компьютерную науку (15%) и биологию (5%).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познакомились с лентой Мёбиуса, узнали об её удивительных свойствах и истории открытия. Мы рассмотрели, как лента Мёбиуса применяется в математике, физике, технике и искусстве, а также узнали интересные факты и современные исследования, связанные с ней.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ленту Мёбиуса — удивительную одностороннюю поверхность. Узнаем об истории её открытия, свойствах и сравнении с другими поверхностями. Также поговорим о применении ленты Мёбиуса в математике, физике, технике, искусстве и современных исследованиях.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открытия ленты Мёбиуса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1858 году немецкий астроном и математик Август Фердинанд Мёбиус впервые описал уникальное свойство односторонней поверхности, проведя простой эксперимент с бумажной лентой.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Изначально лента была нарезана длиной в 30 сантиметров и шириной в 5 сантиметров, что позволило Мёбиусу наглядно продемонстрировать, как при скручивании концы создают единую поверхность без края.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объект стал одним из самых известных в топологии и продолжает удивлять исследователей своими свойствами.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Свойства ленты Мёбиуса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Лента Мёбиуса обладает уникальным топологическим свойством: она имеет только одну сторону и один край. При разрезании ленты вдоль её центральной линии получается не две отдельные полосы, а одна непрерывная лента, удвоенной ширины, что наглядно демонстрирует её удивительные топологические свойства. Математически доказано, что лента Мёбиуса сохраняет свои свойства независимо от размера, что делает её объектом изучения в геометрии и топологии.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ленты Мёбиуса в математике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Лента Мёбиуса находит применение в различных областях математики: топологии, алгебраических свойствах, теории узлов и других. Представленная диаграмма показывает распределение применения ленты Мёбиуса в математике по разным областям, где данные представлены в виде числовых значений без указания конкретных единиц измерения.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Основные топологические свойства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Лента Мёбиуса обладает уникальным топологическим свойством — у неё только одна сторона и один край.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разрезании по центру лента не разделяется на две отдельные части, а образует ещё одну ленту Мёбиуса.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можно продемонстрировать, если разрезать исходную ленту в любом месте, и в результате мы получим две ленты Мёбиуса, соединённые между собой.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ленты Мёбиуса в физике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Лента Мёбиуса играет важную роль в физике, особенно в изучении топологических свойств пространства.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используется для моделирования различных физических явлений, например, в теории струн, где минимальное количество измерений для описания взаимодействий частиц равно 10, и в концепции одномерных пространств.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13973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теоретической физике лента Мёбиуса помогает исследовать парадоксы, связанные с направлением движения и понятием «изнанки» пространства, что расширяет понимание фундаментальных законов природы.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Примеры использования в физике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Лента Мёбиуса активно используется в физике для моделирования и визуализации сложных топологических структур.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теории струн применяются модели с многомерными объектами, где ленты Мёбиуса помогают исследовать взаимодействия в 10-мерном пространстве.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физике конденсированных состояний лента Мёбиуса используется для моделирования квазичастиц, которые могут демонстрировать свойства, аналогичные тем, что наблюдаются у реальных физических объектов.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ленты Мёбиуса в технике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Лента Мёбиуса находит применение в производстве антифрикционных покрытий, снижая износ механизмов на 20–30%.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технике её используют для создания износостойких материалов: добавление ленты Мёбиуса в структуру покрытий увеличивает их долговечность до 1,5 раз. Также форма ленты Мёбиуса применяется при проектировании конвейерных систем для оптимизации потока материалов и повышения эффективности транспортировки на 10–15%.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1028</Words>
  <Application>Microsoft Office PowerPoint</Application>
  <PresentationFormat>Широкоэкранный</PresentationFormat>
  <Paragraphs>78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2026-08-18T20:46:57Z</dcterms:created>
  <dcterms:modified xsi:type="dcterms:W3CDTF">2026-08-18T20:47:25Z</dcterms:modified>
</cp:coreProperties>
</file>