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Лесные и торфяные пожары: причины, распространение, методы тушения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мониторинга в предотвращении лесных пожаров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Мониторинг лесных пожаров позволяет выявлять очаги возгорания на ранних стадиях — более 80% пожаров удаётся предотвратить или минимизировать их последствия при своевременном обнаружении. Регулярное наблюдение за лесными массивами снижает количество возгораний на 30–40% благодаря оперативному реагированию и предупреждению распространения огня.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современных технологий мониторинга сокращает время обнаружения лесных пожаров на 50%, что способствует более эффективному реагированию на угрозу.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лесных пожаров для экосистемы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исследований, лесные пожары приводят к утрате до 80% растительности в эпицентре, что нарушает естественные пищевые цепи и изменяет видовой состав флоры и фауны. Более того, в результате пожаров в атмосферу выбрасывается около 300 миллионов тонн углекислого газа ежегодно, что способствует увеличению парникового эффекта и глобальному изменению климата.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Уничтожение лесной экосистемы также влияет на гидрологический режим территории: нарушение водного баланса может привести к снижению уровня грунтовых вод и изменению режима рек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торфяных пожаров на окружающую среду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торфяные пожары выделяют в атмосферу около 200 тонн сажи на квадратный километр.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снижению качества воздуха и ухудшению видимости на десятки километров.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такие пожары уничтожают до 30% растительности в радиусе их распространения, что негативно сказывается на биоразнообразии и экосистемах.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Статистика торфяных пожаров за последние годы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Торфяные пожары за период с 2019 по 2023 год показали колебания: максимальные значения зафиксированы в 2022 году (20%), минимальные — в 2019 (15%). В остальные годы количество пожаров составляло 16 и 18% (2021 и 2020 соответственно), а в 2023 — 17%.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лесных и торфяных пожаров, включая их причины, распространение и методы тушения. Надеемся, что представленная информация будет полезна для дальнейшего изучения и работы по предотвращению пожаров и минимизации их последствий.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причины возникновения лесных и торфяных пожаров, их распространение и методы тушения. Проанализируем динамику лесных пожаров по сезонам и сравним лесные и торфяные пожары. Обсудим профилактику, мониторинг и последствия пожаров для экосистемы.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лесных пожаров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в России зарегистрировано более 11 тысяч лесных пожаров, охвативших свыше 4 миллионов гектаров.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Основными причинами возникновения таких пожаров являются неосторожное обращение с огнём (48% случаев), нарушение правил пожарной безопасности при проведении сельскохозяйственных работ (12%) и неконтролируемые палы сухой растительности (15%).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также играют природные факторы, такие как молнии, которые становятся причиной пожаров в 4% случаев.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Распространение лесных пожаров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ежегодно фиксируется более 10 тысяч лесных пожаров, охватывающих площади свыше 1 миллиона гектаров.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Основная часть возгораний происходит в летний период, с июня по август, когда температура воздуха и количество сухих гроз достигают максимальных значений. Статистика показывает, что в среднем в год регистрируется около 5 тысяч торфяных пожаров, многие из которых становятся причиной крупных лесных возгораний.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факторы распространения лесных пожаров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Лесные пожары чаще всего возникают в периоды с высокой температурой воздуха, например, в летние месяцы, когда среднесуточная температура превышает +25 °C. Причиной возгорания в 80% случаев становится человеческий фактор: небрежное обращение с огнём, например, непотушенные сигареты или костры.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значительное влияние на распространение пожаров оказывает сильный ветер, скорость которого может достигать 20 м/с, способствуя быстрому распространению пламени на большие расстояния.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тушения лесных пожаров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Тушение лесных пожаров может осуществляться различными методами, среди которых выделяют управляемый огонь, который применяется для создания противопожарных разрывов (на практике используется в 70% случаев), а также аэрозольное тушение, доказавшее свою эффективность в 85% ситуаций, при этом подавляющее большинство случаев (около 95%) приходится на использование воды и растворов пенообразователей. Также важно учитывать, что выбор метода тушения зависит от множества факторов, включая тип леса, погодные условия и характеристики пожара.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9665" y="191400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тушения торфяных пожаров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79665" y="2909455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Тушение торфяных пожаров проходит в несколько этапов: первоначальная локализация, включающая создание минерализованных полос шириной не менее 1,5 метра вокруг очагов горения, что позволяет остановить распространение огня; активная стадия тушения, при которой задействованы специализированные машины и оборудование, способные перекачивать до 2 тыс. кубометров воды в час; завершающий этап — мониторинг и контроль за тлеющими участками, при необходимости повторное окапывание и обработка специальными растворами.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Технические средства тушения лесных пожаров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технические средства тушения лесных пожаров включают в себя авиационные методы, где использование вертолётов и самолётов позволяет сбрасывать до 40 тонн воды за один вылет.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применяются наземные системы, такие как плужные и ранцевые огнетушители, способные обработать до 5 гектаров в день в зависимости от интенсивности огня.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тушения значительно повышается при использовании специализированной техники, что подтверждается снижением площади пожаров на 30% в регионах, где активно применяются эти методы.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Профилактика лесных пожаров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в России ежегодно фиксируется более 10 тысяч лесных пожаров, что подчёркивает необходимость систематического контроля и профилактики. Профилактические мероприятия включают регулярную очистку лесных территорий от горючих материалов, что позволяет снизить риск возгорания на 30–40%. Кроме того, важным аспектом является проведение противопожарных инструктажей с населением и лесниками, что способствует повышению общей готовности к оперативным действиям при обнаружении очагов пожара.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2026-08-24T14:40:50Z</dcterms:created>
  <dcterms:modified xsi:type="dcterms:W3CDTF">2026-08-24T14:40:50Z</dcterms:modified>
</cp:coreProperties>
</file>