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Личный финансовый план: пошаговое руководство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Управление инвестициями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Эффективное управление инвестициями предполагает анализ рынка и выбор перспективных направлений.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вложения в фондовый рынок могут приносить до 15% годовых при грамотном распределении активов. Важно учитывать, что диверсификация портфеля снижает риски и повышает потенциальную доходность на 30–50% по сравнению с концентрированными инвестициями.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Диверсификация портфеля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Диверсификация портфеля позволяет снизить риски за счёт распределения инвестиций между различными активами.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портфель, состоящий из акций, облигаций и недвижимости, может включать в себя 30% акций крупных компаний, 40% государственных облигаций и 30% коммерческой недвижимости.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13973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Такая структура обеспечивает баланс между потенциальной доходностью и стабильностью, уменьшая вероятность значительных потерь до 20–30% в случае падения одного из секторов.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Мониторинг и корректировка плана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Регулярный мониторинг финансового плана включает проверку достижения ключевых целей каждые три месяца.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случае выявления отклонений от плана необходимо провести корректировку, используя актуальные данные о доходах и расходах за последние шесть месяцев.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позволит своевременно адаптироваться к изменениям в финансовой ситуации и оптимизировать расходы на 10–15%.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Оценка результатов: диаграмма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ежемесячных расходов и накоплений в процентах. Основные параметры: расходы на жильё (35%), питание (30%), транспорт (15%), развлечения (10%), накопления (5%), здоровье (5%), образование (2%) и непредвиденные расходы (8%).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этапы создания личного финансового плана, инструменты для его реализации и стратегии управления финансами. Надеемся, что информация была полезной и поможет вам эффективно планировать свои финансы.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этапы личного финансового планирования, включая постановку целей, анализ доходов и расходов, а также инструменты и стратегии для достижения финансовой стабильности. Обсудим методы оптимизации расходов, автоматизации финансовых процессов и управления инвестициями. Завершим обзором важности мониторинга и корректировки плана для эффективного достижения финансовых целей.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Цели финансового планирования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Достижение финансовой независимости за 5–7 лет через систематическое накопление и инвестирование 10–20% от ежемесячного дохода позволит создать резервный фонд, эквивалентный 3–6 ежемесячным расходам, и обеспечит стабильный пассивный доход на уровне 30–40% от текущих финансовых потребностей. Это создаст условия для минимизации стрессов, связанных с непредвиденными расходами, и повысит качество жизни.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574473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Финансовое планирование также направлено на достижение конкретных целей, например, покупку недвижимости или автомобиля в течение определённого периода времени.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Оценка доходов и расходов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начала оцените свои ежемесячные доходы, включая зарплату, дополнительные источники дохода и другие поступления, например, проценты по вкладам, которые могут составлять в среднем 5–10% от общего дохода. Затем проанализируйте все текущие расходы, разделив их на фиксированные, такие как аренда жилья или коммунальные платежи (примерно 30–50% от дохода), и переменные, например, расходы на развлечения или питание вне дома.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37249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Подведите итог, чтобы определить, есть ли у вас свободные средства для сбережений или инвестиций, которые должны составлять минимум 10–20% от дохода.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Постановка финансовых целей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постановки финансовых целей определите желаемую сумму накоплений, например, 10% от вашего дохода для резервного фонда, и срок достижения цели — 3–5 лет.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Рассчитайте ежемесячные взносы, необходимые для достижения цели, исходя из ваших финансовых возможностей. Учтите процентные ставки по потенциальным инвестициям, чтобы спрогнозировать итоговую сумму и оптимизировать процесс накопления.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Инструменты для финансового планирования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Excel и Google Sheets позволяют создавать подробные таблицы для учёта доходов и расходов, что помогает анализировать финансовые потоки.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Мобильные приложения типа Mint или PocketGuard автоматизируют отслеживание трат и предоставляют наглядные отчёты с детализацией до 90% ежедневных расходов. Финансовые планировщики, такие как YNAB (You Need A Budget), предлагают инструменты для составления бюджета и управления финансами с возможностью отслеживания до 100 различных категорий расходов.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Оптимизация расходов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Оптимизация расходов позволяет снизить ежемесячные траты на 15–30%, что увеличивает свободные средства для достижения финансовых целей.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текущих расходов показывает, что около 30% бюджета тратится на нерегулярные или необязательные покупки.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бюджета и отслеживание расходов с помощью приложений для смартфонов помогает сократить ненужные траты на 20–30% в течение первых трёх месяцев.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Автоматизация финансовых процессов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Автоматизация финансовых процессов позволяет сократить время на рутинные операции на 30–40%. Использование специализированных программ и приложений уменьшает вероятность ошибок при ведении бюджета до 50%, повышая точность планирования доходов и расходов.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онлайн-сервисов для мониторинга инвестиций обеспечивает прирост эффективности управления активами на 20–30% по сравнению с традиционными методами.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накопления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Стратегия накопления «Подушку безопасности» можно формировать, откладывая 10–20% от ежемесячного дохода. Метод «Сперва заплати себе» подразумевает автоматическое перечисление заранее определённой суммы на сберегательный счёт сразу после получения зарплаты.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достижения финансовой цели важно регулярно откладывать фиксированную сумму, например, 3000 рублей в месяц, и анализировать свои расходы, чтобы оптимизировать накопления.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2026-08-21T20:28:03Z</dcterms:created>
  <dcterms:modified xsi:type="dcterms:W3CDTF">2026-08-21T20:28:03Z</dcterms:modified>
</cp:coreProperties>
</file>