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Людвиг ван Бетховен: переход от классицизма к романтизму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Технические инновации Бетховена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Людвиг ван Бетховен внёс значительный вклад в развитие музыкальных форм, особенно в симфоническом жанре, создав девять симфоний, включая №3 («Героическая»), №5 и №9 с хором.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расширил возможности оркестра, добавив новые инструменты и усложнив партитуры, что позволило достичь более глубокого и насыщенного звучания. Его новаторские подходы к музыкальной гармонии и мелодии оказали существенное влияние на будущих композиторов и стали важной вехой в переходе от классицизма к романтизму в музыке.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Бетховена на последующих композиторов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Людвиг ван Бетховен оказал значительное влияние на развитие музыкального искусства, став связующим звеном между эпохами классицизма и романтизма.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новаторские методы и уникальные гармонии вдохновили таких композиторов, как Шуберт, который написал более 600 песен, и Шопен, создавший 27 этюдов. Произведения Бетховена стали основой для формирования нового музыкального языка, который открыл новые горизонты для последующих поколений композиторов.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Восприятие Бетховена в разные эпохи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XVIII веке Бетховен воспринимался как выдающийся композитор, представитель классицизма, хотя его музыкальные инновации не всегда находили понимание у современников. В XIX веке, особенно после 1827 года, когда его творчество приобрело новое звучание, Бетховен стал считаться одним из основоположников романтизма, его произведения стали неотъемлемой частью концертных программ.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слушатели могут насчитать более 700 миллионов прослушиваний его произведений в различных музыкальных сервисах, что подчёркивает непреходящую актуальность и влияние Бетховена на мировую музыкальную культуру.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13134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влияние Бетховена на музыкальные течения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394065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влияние Бетховена на различные музыкальные жанры. Симфонии, сонаты, квартеты, концерты и оперы представлены с долей его влияния, измеренной в процентах.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симфонии составляют 25%, что отражает значительное влияние Бетховена на этот жанр.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ключевые этапы жизни и творчества Людвига ван Бетховена, проанализировали, как он перешёл от классицизма к романтизму, и изучили влияние его музыки на последующие поколения композиторов. Надеемся, что представленный материал расширил ваши знания о музыкальном наследии Бетховена.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эволюцию творчества Бетховена от классицизма к романтизму, основные музыкальные характеристики этих направлений и влияние Бетховена на музыку. Особое внимание будет уделено его симфониям и техническим инновациям, которые изменили музыкальный язык.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Биография Бетховена: ранние годы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Людвиг ван Бетховен родился в 1770 году в Бонне, в семье потомственных музыкантов.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1787 году он посетил Вену и взял несколько уроков у композитора Йозефа Гайдна.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1792 году Бетховен переехал в Вену, где начал профессиональную музыкальную карьеру, обучаясь у таких мастеров, как Йозеф Гайдн и Франц Йозеф Хайбель.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классицизма на Бетховена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Классицизм оказал значительное влияние на формирование музыкального стиля Людвига ван Бетховена, особенно в его ранних произведениях.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его первой симфонии, написанной в 1799 году, отчётливо прослеживаются черты классицизма: стройная композиция, гармоническая ясность и рациональная структура. Однако с течением времени Бетховен начинает отходить от строгих канонов классицизма, что особенно ярко проявляется в его Третьей симфонии, написанной в 1803 году, где появляются новые эмоциональные глубины и экспрессивность, характерные для романтизма.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Музыкальные характеристики романтизма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эпоху романтизма музыка стала более эмоциональной и выразительной, отражая глубокие человеческие чувства. Людвиг ван Бетховен, хотя и был связан с классицизмом, в поздних работах начал активно использовать новаторские мелодические линии и гармонические эксперименты, например, в Сонате № 28 для фортепиано оп.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424844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101, где можно наблюдать сложные модуляции и расширенные гармонические структуры.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123113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переход от строгого порядка классицизма к более свободным формам музыкального выражения, характеризующим романтизм.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13134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Переход Бетховена к романтизму: основные произведения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394065"/>
            <a:ext cx="3906982" cy="38903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период перехода от классицизма к романтизму Бетховен создал ряд знаковых произведений, среди которых выделяются Симфония № 9, написанная в 1824 году, и «Патетическая соната» (1807 год), где проявляются глубокие эмоциональные переживания и новаторские музыкальные решения. Эти работы оказали значительное влияние на развитие музыкального искусства и демонстрируют эволюцию стиля Бетховена, объединяя элементы классицизма с новыми романтическими тенденциями.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Симфония № 9 завершается грандиозным хором «Оды к радости», что стало важным шагом в формировании единого европейского музыкального языка.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Симфонии Бетховена: классический период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период с 1803 по 1808 год Бетховен написал три симфонии, ставшие вершинами классического периода: Третья (Героическая) симфония, Четвёртая и Пятая симфонии.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произведения отличаются глубоким эмоциональным содержанием и новаторским подходом к симфонической форме.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Пятая симфония Бетховена, написанная в 1808 году, стала одним из самых известных и исполняемых произведений в истории классической музыки, завоевав любовь слушателей своей драматичностью и глубиной музыкальных идей.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Симфонии Бетховена: романтический период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романтическом периоде Бетховен создаёт девять симфоний, которые отражают глубокие эмоциональные переживания и драматические конфликты.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Симфония № 3, также известная как «Героическая», была написана в 1803 году и стала поворотным моментом в творчестве композитора, отражая переход от классицизма к романтизму. Симфония № 9, завершённая в 1824 году, включает в себя вокальные партии и является одним из самых значительных произведений Бетховена, отражающим его новаторский подход и мастерство в использовании музыкальных форм.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Эмоциональные темы в музыке Бетховена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произведениях Людвига ван Бетховена ярко проявляются эмоциональные темы, такие как борьба, страдание и надежда, которые отражают глубокие переживания композитора.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Пятой симфонии, одном из величайших шедевров мировой музыки, отчётливо слышны четыре ноты, символизирующие неумолимое движение судьбы, а динамические контрасты создают напряжённость и драматизм, вызывая у слушателя широкий спектр эмоций.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в «Патетической сонате» Бетховена эмоциональная насыщенность достигает высокого уровня благодаря выразительным мелодиям и гармонии, что стало важным шагом в переходе от классицизма к романтизму в музыке.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2026-08-31T09:22:56Z</dcterms:created>
  <dcterms:modified xsi:type="dcterms:W3CDTF">2026-08-31T09:22:56Z</dcterms:modified>
</cp:coreProperties>
</file>