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43226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Логические вентили </a:t>
            </a:r>
            <a:pPr algn="l" indent="0" marL="0">
              <a:lnSpc>
                <a:spcPts val="6700"/>
              </a:lnSpc>
              <a:buNone/>
            </a:pPr>
            <a:r>
              <a:rPr lang="en-US" sz="3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67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(И, ИЛИ, НЕ): </a:t>
            </a:r>
            <a:pPr algn="l" indent="0" marL="0">
              <a:lnSpc>
                <a:spcPts val="6700"/>
              </a:lnSpc>
              <a:buNone/>
            </a:pPr>
            <a:r>
              <a:rPr lang="en-US" sz="3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67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Как из элементарной логики строятся калькуляторы</a:t>
            </a:r>
            <a:pPr algn="l" indent="0" marL="0">
              <a:lnSpc>
                <a:spcPts val="6700"/>
              </a:lnSpc>
              <a:buNone/>
            </a:pPr>
            <a:r>
              <a:rPr lang="en-US" sz="3400" dirty="0">
                <a:solidFill>
                  <a:srgbClr val="000000"/>
                </a:solidFill>
              </a:rPr>
              <a:t>
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48393" y="6400800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 сложности логических схем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диаграмме сложности логических схем видно, что схема с одним вентилем «И» содержит 2 входа и 1 выход, а её сложность оценивается в 1 условную единицу.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добавлении второго вентиля «И» сложность возрастает до 2 условных единиц, а схема с последовательным соединением двух вентилей «ИЛИ» демонстрирует 3 входа и 1 выход, что отражает увеличение сложности в зависимости от количества элементов. В случае калькулятора, где используются комбинации вентилей, общее число входов и выходов может достигать десятков, а сложность схемы измеряется десятками условных единиц, что подчёркивает важность оптимизации на этапе проектирования.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Эффективность логических схем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Логические вентили И, ИЛИ, НЕ являются основой для построения сложных логических схем, обеспечивая выполнение базовых операций с точностью до 99,9%.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Многоуровневые схемы из этих элементов способны обрабатывать до 100 миллионов операций в секунду, что делает возможным создание компактных и мощных вычислительных устройств.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27274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Эффективность таких схем подтверждается миллионами устройств, успешно функционирующих по всему миру.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Современные тенденции в развитии логических вентилей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настоящее время наблюдается тенденция к увеличению плотности размещения транзисторов на кристалле до 100 миллионов элементов на одном чипе, что позволяет существенно повысить производительность логических вентилей. Например, современные технологии обеспечивают тактовую частоту работы вентилей до 5 ГГц, что значительно ускоряет вычислительные процессы.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активное развитие получают квантовые вентили, обладающие потенциалом для выполнения операций в сотни раз быстрее классических, что открывает новые горизонты в области вычислений.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логических вентилей в развитии калькуляторов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распределение использования основных логических вентилей (И, ИЛИ, НЕ) и других логических элементов в конструкции калькуляторов. Процентное соотношение отражает значимость каждого типа вентиля в архитектуре вычислительных устройств. Вентили представлены в процентном соотношении от общего числа используемых логических элементов.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логические вентили (И, ИЛИ, НЕ), их принципы работы и применение в калькуляторах. Также мы обсудили эффективность логических схем и современные тенденции в развитии логических вентилей.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 основные логические вентили (И, ИЛИ, НЕ), их принцип работы и применение в калькуляторах. Вы узнаете о сравнительной характеристике вентилей, примерах логических схем и современных тенденциях в их развитии. Также обсудим роль логических вентилей в эволюции калькуляторов.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Определение логических вентилей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Логические вентили — это основные строительные блоки цифровых схем, которые выполняют операции над битами информации, представляющими 0 и 1.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Вентили И (AND), ИЛИ (OR) и НЕ (NOT) являются базовыми элементами, реализующими соответствующие логические операции.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вентиль И возвращает 1, если на всех его входах присутствуют 1, в противном случае на выходе будет 0, что позволяет строить более сложные логические схемы для выполнения арифметических и логических операций в калькуляторах.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Принцип работы вентиля 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Вентиль И реализует логическое умножение двух или более входных сигналов: если все входы активны (например, равны 1), то выход становится активным (например, равен 1).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противном случае выход остаётся неактивным (например, равен 0). Вентиль И широко используется в цифровых схемах, включая калькуляторы, где позволяет выполнять базовые арифметические операции на основе бинарной логики. Для двух входных сигналов A и B, если A = 1 и B = 1, выход будет равен 1; если хотя бы один из сигналов равен 0, выход будет равен 0.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Принцип работы вентиля ИЛИ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Вентиль ИЛИ активируется, если хотя бы на одном из его входов присутствует сигнал логической единицы. Если на обоих входах — нули, то сигнал на выходе будет равен нулю.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случае, когда на один или оба входа подаются единицы, на выходе мы получаем единицу.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740727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позволяет вентилю ИЛИ выполнять операцию объединения нескольких сигналов в один.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вентиля ИЛИ в калькуляторах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Вентиль ИЛИ применяется в калькуляторах для выполнения операций сложения двоичных чисел: при подаче на входы вентиля значений 0 и 1 на выходе формируется 1, что соответствует правилу сложения.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при сложении чисел 1 и 0 получается 1. Эта функция является одной из базовых для выполнения арифметических операций в двоичной системе, что делает вентиль ИЛИ неотъемлемым элементом в конструкции калькуляторов.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Принцип работы вентиля НЕ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Вентиль НЕ является одним из базовых элементов цифровой логики и инвертирует входной сигнал: если на вход подаётся 1, на выходе будет 0, и наоборот.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Этот вентиль реализует функцию отрицания, которая широко применяется в цифровых схемах для изменения логического уровня сигнала.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Принцип работы вентиля НЕ основан на использовании транзисторов, которые могут находиться в двух состояниях: открытом (пропускающем ток, соответствующему логической 1) и закрытом (не пропускающем ток, соответствующему логическому 0).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вентиля НЕ в калькуляторах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Вентиль НЕ играет ключевую роль в структуре бинарной логики калькуляторов, обеспечивая инвертирование входных сигналов. Например, в схемах сумматоров вентиль НЕ используется для преобразования значений битов, что позволяет корректно выполнять арифметические операции.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становится особенно важным при обработке миллиардов операций в секунду в современных вычислительных устройствах, где каждая логическая операция должна быть выполнена с высокой точностью.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логических схем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логических схемах вентиль И реализуется с помощью диодов или транзисторов, обеспечивая выход сигнала только при активации всех входных сигналов.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Вентиль ИЛИ активирует выход при наличии хотя бы одного активного входа, а вентиль НЕ инвертирует входной сигнал, преобразуя логические значения. Например, в калькуляторах комбинация этих вентилей позволяет выполнять арифметические операции с точностью до 32-х бит, обеспечивая высокую надёжность и скорость вычислений.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2026-08-20T11:03:41Z</dcterms:created>
  <dcterms:modified xsi:type="dcterms:W3CDTF">2026-08-20T11:03:41Z</dcterms:modified>
</cp:coreProperties>
</file>