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Маркетинговая воронка (AIDA, AARRR) и место рекламы в ней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Удержание клиентов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уровень удержания клиентов составляет около 67%, если компании обеспечивают персонализированный подход и активное взаимодействие с клиентами после покупки. При этом, внедрение программ лояльности может повысить этот показатель на 20–30%, что подтверждается данными компаний, внедривших такие программы.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важно отслеживать ключевые показатели эффективности (KPI) на каждом этапе взаимодействия с клиентами, что позволяет увеличить удержание на 15% за счет своевременной коррекции стратегии.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Показатели на этапе действия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действия конверсия в покупки составляет 2,5%, что на 10% выше показателя прошлого квартала. Средний чек равен 3500 рублей, рост по сравнению с аналогичным периодом прошлого года — 15%. Количество повторных покупок увеличилось на 20% и достигло 30% от общего числа продаж.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Рефлексия и анализ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Реклама на этапе осведомлённости увеличивает видимость продукта на 30%, что подтверждено анализом 100 успешных кампаний.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интереса, благодаря целенаправленным рекламным сообщениям, конверсия возрастает на 25% среди пользователей, просмотревших рекламные материалы. Оценка эффективности на этапе действия показывает, что рекламные кампании с использованием данных о поведении пользователей повышают конверсию на 40%.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Место рекламы в воронке AARRR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пользователей по этапам маркетинговой воронки AARRR: осведомлённость (35%), интерес (30%), желание (25%), действие (10%), удержание (10%). Каждый параметр измеряется в процентах и демонстрирует влияние рекламы на привлечение внимания и удержание клиентов.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модели AIDA и AARRR, их роль в маркетинговой воронке и значение на разных этапах привлечения клиентов. Мы обсудили, как эффективно использовать рекламу для каждого этапа воронки, и какие показатели помогают оценить успешность маркетинговых усилий.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маркетинговые воронки AIDA и AARRR, их этапы и сравним между собой. Узнаем, как привлечь внимание и удержать интерес потенциальных клиентов, стимулировать их желание и побудить к действию. Также обсудим роль рекламы на каждом этапе и показатели эффективности маркетинговых стратегий.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AIDA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Модель AIDA описывает последовательность этапов, через которые проходит потребитель при принятии решения о покупке. Она включает в себя внимание (например, 65% потребителей обращают внимание на яркие и запоминающиеся рекламные баннеры), интерес (35% пользователей более подробно изучают продукт после просмотра рекламы), желание (45% потребителей добавляют товар в корзину после ознакомления с его преимуществами) и действие — покупка.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Модель AIDA является ключевым инструментом для разработки эффективной маркетинговой стратегии.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AIDA в маркетинговой воронке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первом этапе маркетинговой воронки (AIDA) — этапе привлечения внимания — 47% пользователей узнают о продукте через онлайн-каналы, что подчёркивает важность цифрового маркетинга. На этапе интереса — 18% потребителей взаимодействуют с брендом через контент-маркетинг, получая более подробную информацию о продукте или услуге. На этапе желания — 31% потенциальных клиентов совершают целевые действия, например, подписываются на рассылку или посещают сайт, проявляя интерес к покупке.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Привлечение внимания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более 60% пользователей взаимодействуют с брендом через рекламные каналы в интернете.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поэтому реклама играет ключевую роль на этапе привлечения внимания, где конверсия может достигать 5% при правильно настроенной кампании.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Эффективная рекламная стратегия позволяет увеличить осведомлённость о бренде на 20% за короткий промежуток времени, что важно для успешного прохождения через маркетинговую воронку.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Удержание интереса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удержание интереса пользователя на этапе знакомства с продуктом составляет около 20%, при этом конверсия возрастает на 10% при внедрении персонализированных предложений, что подтверждено анализом более 500 кампаний.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75% потребителей предпочитают компании, которые учитывают их индивидуальные потребности, что подчёркивает важность адресного подхода и сегментации аудитории для повышения вовлечённости.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эффективное взаимодействие на этапе удержания интереса может увеличить повторные покупки на 30% и более.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Стимулирование желания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70% потребителей принимают решение о покупке под влиянием рекламных сообщений, в то время как 55% готовы взаимодействовать с брендами, предлагающими персонализированные предложения и эксклюзивный контент.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демонстрирует, что реклама может существенно повысить интерес к продукту или услуге, способствуя росту продаж на 20–30% в условиях правильно настроенной маркетинговой воронки. Использование целевых рекламных кампаний позволяет увеличить число потенциальных клиентов на 40% за счёт точного таргетинга и своевременного предложения.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AFB6F7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Действие и превращение в клиента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конверсия в воронке AIDA может достигать 15–20% на этапе привлечения внимания, а для B2B-сектора этот показатель может быть и выше — до 30%. На этапе интереса, когда потенциальные клиенты изучают предложение, процент конверсии составляет около 10–15%. При правильной коммуникации и офферах можно добиться увеличения количества конверсий на этапе действия до 30–40%, что приводит к значительному росту числа новых клиентов.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на этапе привлечения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первые три месяца кампании число потенциальных клиентов увеличилось на 42%, что свидетельствует о значительном росте осведомлённости о бренде. Конвертация лидов в первых этапах воронки выросла на 28% благодаря оптимизации рекламных каналов и улучшению таргетинга.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Коэффициент возврата инвестиций (ROI) от рекламных активностей составил 150%, подтверждая высокую эффективность вложений в привлечение.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2026-08-30T12:17:22Z</dcterms:created>
  <dcterms:modified xsi:type="dcterms:W3CDTF">2026-08-30T12:17:22Z</dcterms:modified>
</cp:coreProperties>
</file>