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700" b="1" dirty="0">
                <a:solidFill>
                  <a:srgbClr val="000000"/>
                </a:solidFill>
              </a:rPr>
              <a:t>Марс: Ледяные шапки, каньоны, вода и поиск жизни (роверы)</a:t>
            </a:r>
            <a:endParaRPr lang="en-US" sz="4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исследования Марса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плану NASA, к 2030 году на Марсе планируется развернуть сеть автоматических станций для изучения климатических условий и поиска следов древней жизни.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Европейского космического агентства, в ближайшие десять лет будут запущены миссии с целью сбора образцов марсианского грунта и их доставки на Землю для дальнейшего анализа.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благодаря этим исследованиям будет получено более 1000 гигабайт научных данных о поверхности Марса и его атмосфере.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Экосистема Марса: гипотезы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данный момент учёные предполагают, что около 3,7 миллиарда лет назад на Марсе были реки и озёра, о чём свидетельствуют обнаруженные геологические структуры. Исследования марсоходами Curiosity и Perseverance выявили наличие минералов, которые могли образоваться только в присутствии воды, что поддерживает гипотезу о более влажной эпохе на планете.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данные о текущем состоянии марсианской атмосферы и гидросферы указывают на крайне неблагоприятные условия для существования жизни, что ставит под вопрос возможность существования каких-либо форм жизни на современном Марсе.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Технологические вызовы марсианских миссий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20 космических аппаратов, включая марсоходы и орбитальные станции, были задействованы в исследовании Марса, однако марсианские миссии сталкиваются с технологическими вызовами, такими как экстремальные перепады температур, достигающие от −153 °C до +35 °C, радиационная опасность и пылевые бури, снижающие видимость до менее 10 метров.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успешной работы на поверхности Марса требуется разработка новых материалов и систем жизнеобеспечения, способных выдерживать нагрузку до 20 кратной перегрузки от марсианской пыли и химических соединений.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Проблему надёжной связи с Землёй на расстоянии около 55 миллионов километров усложняют временные задержки и необходимость оптимизации энергопотребления марсоходов для длительной автономной работы.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колонизации Марса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приоритетов будущей колонизации Марса.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направления включают вероятные места для колонизации (35%), энергетические проекты (25%), научные исследования (20%), потенциальные ресурсы (15%) и создание марсианской базы (5%).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исследования Марса, включая его ледяные шапки, каньоны, воду и поиск признаков жизни. Мы ознакомились с научными целями современных марсоходов и обсудили перспективы будущих миссий на Марс. Надеемся, что представленные данные вдохновят вас на дальнейшие исследования в этой захватывающей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уникальные особенности Марса: ледяные шапки, каньоны, распределение воды и поиск признаков жизни с помощью марсоходов. Обсудим геологические аспекты и сравним их с земными аналогами, а также ознакомимся с научными целями современных марсоходов и результатами их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ледяных шапок Марса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ледяные шапки Марса состоят преимущественно из водяного льда, который покрывает значительные площади обоих полюсов планеты.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Южном полюсе толщина льда достигает 3,7 километра, а на Северном — примерно 3,5 километра.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в составе полярных шапок содержится значительное количество твёрдой углекислоты (сухого льда), особенно в зимний период.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Каньоны Марса: геологические особенности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марсоходов, глубина каньонов на Марсе достигает 8 километров, а протяжённость некоторых из них превышает 400 километров. Геологические исследования показали, что каньоны образовались в результате эрозии, вызванной водными потоками, которые текли миллионы лет назад. Возраст наиболее древних каньонов оценивается учёными в 3–4 миллиарда лет.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поиска воды на Марсе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Спектроскопические исследования марсоходами Curiosity и Perseverance выявили наличие гидроксила и водяного льда в полярных шапках и подповерхностных слоях Марса.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данных орбитальных аппаратов показал, что в некоторых районах содержание водяного льда может достигать 20% объёма грунта.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нейтронного детектора DAN на борту аппарата Mars Odyssey позволило идентифицировать районы с повышенным содержанием водорода, который может указывать на присутствие воды.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марсоходы: научные цели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два десятилетия марсоходы провели более 800 научных экспериментов, включая анализ химического состава грунта.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цели миссий — поиск следов древней воды и органических молекул, что может свидетельствовать о возможности существования жизни на Марсе.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частности, марсоход Curiosity обнаружил более 20 минералов, включая глинистые минералы, которые могли образоваться в присутствии воды.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исследований роверов на Марсе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работы на Марсе роверы собрали данные о геологической структуре планеты. Были обнаружены минералы, свидетельствующие о наличии воды в прошлом, что подтверждается находками речных дельт и русел рек.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Марсоходы также зафиксировали, что толщина ледяных шапок на полюсах может достигать нескольких километров, что указывает на значительные запасы льда на планете.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Поиск следов жизни на Марсе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два десятилетия марсоходы собрали данные о составе грунта, зафиксировав наличие перхлоратов и других химических соединений, которые могут влиять на существование жизни. В кратере Джезеро марсоход «Персеверанс» обнаружил минерал монтмориллонит, который на Земле часто встречается в местах, связанных с древними водными системами и микробной активностью. Учёные продолжают анализировать полученные образцы, надеясь найти органические молекулы, которые могли бы свидетельствовать о прошлой или настоящей жизни на Марсе.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Будущие миссии на Марс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международной программы Mars Sample Return миссия NASA Perseverance привезёт на Землю до 33 образцов марсианского грунта, собранных в различных местах планеты.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Планируется, что марсоход будет работать на Марсе как минимум до 2031 года, выполняя научные задачи и подготавливая почву для будущих экспедиций.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Европейское космическое агентство и NASA разрабатывают совместную миссию Mars Rover, которая будет включать более продвинутые роботы-вездеходы для дальнейшего исследования поверхности Марса и поиска следов прошлой или настоящей жизни на планете.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2026-08-20T20:47:59Z</dcterms:created>
  <dcterms:modified xsi:type="dcterms:W3CDTF">2026-08-20T20:47:59Z</dcterms:modified>
</cp:coreProperties>
</file>