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Математика оригами: Можно ли сложить лист бумаги больше 7 раз?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Математические закономерности в оригами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с каждым последующим складыванием вдвое количество слоёв удваивается, что подтверждает экспоненциальный рост числа слоёв бумаги с увеличением количества сгибов.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теории при неограниченном количестве попыток лист бумаги можно сложить более 7 раз, однако на практике это затруднительно из-за деформаций и разрывов. Тем не менее, существуют сложные техники оригами, позволяющие достичь впечатляющего количества сгибов – например, есть модели, в которых лист складывается более 10 раз.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складывания разных типов бумаги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количество сгибов для разных типов бумаги при складывании. А4 бумага складывается лучше всего (30%), в то время как картон — наименее податлив (15%). Параметры — типы бумаги и их способность к складыванию,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Сложные модели оригами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сложные модели оригами требуют многократного сложения листа бумаги для достижения конечного результата. Например, для создания модульного оригами в форме многогранника необходимо многократно складывать и соединять несколько базовых модулей. Это демонстрирует, что количество сложений может значительно превышать семь и зависит от сложности и масштаба модели.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оригами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Оригами применяется в различных сферах: например, в образовании оригами помогает развивать пространственное мышление у детей, где 80% учеников проявляют больший интерес к геометрии после занятий с элементами оригами.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промышленности с помощью точных сгибов по схеме оригами изготавливают детали для техники с точностью до 0,1 мм, что особенно важно в производстве медицинских инструментов, где требования к точности составляют порядка 99%.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инженерии оригами используется для создания сложных конструкций, таких как складывающиеся солнечные панели, эффективность которых может достигать 25% в развёрнутом состоянии.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Исследования в области оригами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1990-х годах учёные провели серию экспериментов, пытаясь выяснить предельное количество сгибов для листа бумаги формата А4.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Результаты показали, что при использовании бумаги без повреждений и аккуратном складывании можно сделать около 6–7 сгибов.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также выявили, что при каждом последующем сгибе толщина сложенной бумаги удваивается, что влияет на сложность дальнейшего складывания.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 будущее оригами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число сгибаний бумаги вдвое может зависеть от её размера и толщины.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многократном складывании листа формата A4 толщиной 0,1 мм оригами достигает 8 сгибов, что открывает новые горизонты для математических исследований в этой области.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экспериментальные ограничения, учёные предполагают, что с развитием технологий и материалов возможности увеличения количества сгибов значительно возрастут. Это может привести к инновациям в областях от упаковки до сложных трёхмерных моделей в инженерии и архитектуре.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зависимости количества сгибов от типа бумаги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количество сгибов, которые можно сделать с разными типами бумаги. По вертикали — количество сгибов (единица измерения не указана), по горизонтали — типы бумаги. Максимальное количество сгибов достигается на «бумаге типа A4» и «quad A4» — по 6 сгибов.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историю и теории оригами, а также провели эксперименты с различными типами бумаги. Мы узнали о математических закономерностях в складывании и о том, как толщина бумаги влияет на количество возможных сгибов. Надеемся, что эта информация будет полезна для ваших исследований и творческих проектов.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познакомимся с основами оригами и его математическими аспектами. Узнаем об истории складывания бумаги, рассмотрим теории и гипотезы, связанные с количеством сгибов. Также мы сравним разные типы бумаги и проведём эксперименты, чтобы понять, можно ли сложить лист больше 7 раз.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оригами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Первые упоминания об искусстве оригами датируются XVII веком, когда оно зародилось в Японии.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Первоначально оригами было связано с религиозными ритуалами и использовалось в церемониях.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Позже техника стала популярной среди аристократии, что способствовало её распространению по всей стране и за её пределами. К XVIII веку число известных техник оригами достигло нескольких десятков. Это искусство стало важной частью японской культуры и неотъемлемой частью образовательных программ для детей.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Теории и гипотезы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в области математики оригами показывают, что при складывании бумаги многократно нарастает количество слоев, что влияет на геометрию и структуру.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некоторым теориям, теоретически число сгибов для идеального квадрата может достигать 8-10, однако на практике после 7 сгибов существенно возрастает риск разрыва бумаги из-за механических напряжений.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гипотеза подкрепляется наблюдениями, что даже при аккуратной работе после 6-7 сгибов дальнейшее складывание становится чрезвычайно сложным.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различных типов бумаги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15884" y="5112327"/>
            <a:ext cx="115546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Офисная бумага, картон, упаковочная и дизайнерская бумага имеют разные характеристики. Офисная и самокопирующаяся бумага тонкие и средней плотности — 80 г/м². Картон более плотный — 250–350 г/м². Упаковочная и дизайнерская бумага также могут быть достаточно плотными — 160–300 г/м². Все типы бумаги хорошо сгибаются, что важно при создании сложных фигур в оригами.</a:t>
            </a:r>
            <a:endParaRPr lang="en-US" sz="15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15884" y="1163782"/>
          <a:ext cx="11554691" cy="2202873"/>
        </p:xfrm>
        <a:graphic>
          <a:graphicData uri="http://schemas.openxmlformats.org/drawingml/2006/table">
            <a:tbl>
              <a:tblPr/>
              <a:tblGrid>
                <a:gridCol w="1925782"/>
                <a:gridCol w="1925782"/>
                <a:gridCol w="1925782"/>
                <a:gridCol w="1925782"/>
                <a:gridCol w="1925782"/>
                <a:gridCol w="1925782"/>
              </a:tblGrid>
              <a:tr h="36714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Параметр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Офисная бумага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Картон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Упаковочная бумага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Дизайнерская бумага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Самокопирующаяся бумага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</a:tr>
              <a:tr h="36714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Толщина (г/м²)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80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250–350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35–70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160–300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80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14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Плотность (г/м²)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80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250–350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80–250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160–300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80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14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Цвет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Белый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Белый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Белый/Разноцветный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Белый/Разноцветный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Белый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14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Прочность на разрыв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Средняя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Высокая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Средняя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Высокая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Средняя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14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Сгибаемость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F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Хорошая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Средняя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Хорошая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Хорошая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Хорошая</a:t>
                      </a:r>
                      <a:endParaRPr lang="en-US" sz="1400" dirty="0"/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175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экспериментов с бумагой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Большинство экспериментов (80%) показали, что лист бумаги был сложен меньше 7 раз. Только в 20% случаев лист был сложен более 7 раз, что говорит о сложности многократного складывания бумаги. Параметры: доля экспериментов с разными результатами складывания бумаги, измеряется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Вероятность складывания бумаги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многочисленных экспериментов было установлено, что среднее количество сгибов бумаги формата А4 колеблется в пределах от 4 до 7 раз, при этом наиболее часто удается достичь только 4-5 сгибов.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подсчитали, что при каждом складывании площадь бумаги уменьшается примерно вдвое, а с учетом геометрической прогрессии становится очевидно, что после нескольких сгибов получить идеальный сгиб становится всё сложнее.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каждым последующим сгибом возрастает риск того, что лист порвётся или начнёт скручиваться, что препятствует дальнейшему складыванию.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толщины бумаги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толщина бумаги играет значительную роль в количестве складываний: лист формата А4, имеющий стандартную толщину 0,1 мм, обычно складывается не более 7 раз из-за возникновения внутренних напряжений и разрывов. Эксперименты с более плотными материалами, например, с картоном толщиной 2 мм, позволяют увеличить количество складываний до 10–12 раз, однако это требует значительных усилий и точного соблюдения техники. Результаты наглядно демонстрируют, что даже небольшие изменения в толщине бумаги могут существенно повлиять на количество возможных складываний.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складывания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2002 году исследователи из Массачусетского университета провели эксперимент, показав, что при использовании специальной техники и тонкого листа бумаги возможно сложить его 12 раз.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школьной программы дополнительного образования ученики младших классов научились складывать лист формата А4 8 раз, используя аккуратность и внимательность к деталям. Также существует множество техник, позволяющих сложить лист более чем 6 раз, например, метод «крест-накрест» и другие сложные схемы складывания, известные мастерам оригами.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2026-08-18T11:46:17Z</dcterms:created>
  <dcterms:modified xsi:type="dcterms:W3CDTF">2026-08-18T11:46:17Z</dcterms:modified>
</cp:coreProperties>
</file>