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8" d="100"/>
          <a:sy n="98" d="100"/>
        </p:scale>
        <p:origin x="8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5735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32087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lnSpc>
                <a:spcPts val="8100"/>
              </a:lnSpc>
              <a:buNone/>
            </a:pPr>
            <a:r>
              <a:rPr lang="en-US" sz="3000" b="1" dirty="0">
                <a:solidFill>
                  <a:srgbClr val="000000"/>
                </a:solidFill>
              </a:rPr>
              <a:t>Математика снежинок: Почему все снежинки имеют шестиугольную форму?</a:t>
            </a:r>
            <a:endParaRPr lang="en-US" sz="30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1080655"/>
            <a:ext cx="11371811" cy="397348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209896"/>
            <a:ext cx="1172094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шестиугольных снежинок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5569527"/>
            <a:ext cx="11554691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иллюстрирует ключевые характеристики шестиугольных снежинок. Показывается, что у снежинки обычно 6 лучей (основная характеристика), и около 98% снежинок имеют шестиугольную форму. Параметры представлены в процентах и единицах, описывающих количественные и процентные соотношения.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Экспериментальные данные о росте снежинок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экспериментальных условиях при температуре −10 °C и относительной влажности воздуха 70% было зафиксировано, что снежинки увеличивались в размерах со скоростью примерно 0,5 мм в час. Исследования показали, что при изменении температуры от −1 °C до −15 °C форма и структура снежинок меняются, при этом количество лучей остаётся равным шести, подтверждая их гексагональную основу. Под микроскопом было обнаружено, что за 24 часа эксперимента размер снежинок увеличился в среднем в 1,3 раза, что демонстрирует постоянный рост и сохранение симметрии.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Физические процессы формирования снежинок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температуре ниже −10 °C в верхних слоях атмосферы молекулы водяного пара формируют шестиугольные кристаллические структуры, что становится основой для снежинок.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789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Процесс формирования снежинок включает несколько этапов: от первоначальной кристаллизации до усложнения структуры. Угол между связями молекул воды в кристаллической решётке составляет примерно 120 градусов, что обеспечивает гексагональную симметрию снежинок.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789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шестиугольной формы в образовании льда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Шестиугольная форма льда обусловлена симметрией кристаллической решётки, в которой каждый атом связан с шестью другими атомами.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результате такого расположения формируются шестиугольные структуры, характерные для снежинок. Угол между связями в кристаллической решётке льда составляет примерно 60 градусов, что также способствует образованию шестиугольной формы льда.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Вариации шестиугольной формы в зависимости от условий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температуре около 0 °C и высокой влажности снежинки могут достигать в размере до 5 мм и более, образуя крупные сложные шестиугольные структуры.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789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условиях низкой температуры и сильного переохлаждения формируются снежинки с тонкими иглами и лучами, число которых зачастую кратно шести. При изменении влажности и температуры воздуха шестиугольные кристаллы могут менять свою форму от пластинок до звёздчатых форм, при этом сохраняя шестилучевую симметрию, характерную для всех снежинок.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789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Визуализация математических закономерностей в снежинках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диаграмме представлены параметры, описывающие характеристики снежинок. Указаны доли симметричных и нерегулярных форм, а также количество лучей и симметричных осей. 60% снежинок имеют шестиугольную форму, 50% обладают пятью и более осями симметрии, а количество лучей в среднем равняется шести.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1665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051665" y="2327564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рассмотрели, почему снежинки имеют шестиугольную форму, узнали об истории их изучения и кристаллической структуре воды. Мы увидели, как математические законы и физические процессы влияют на формирование снежинок, а также познакомились с экспериментальными данными и визуализацией математических закономерностей в их структуре.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презентации мы рассмотрим, почему снежинки имеют шестиугольную форму, историю их изучения и кристаллическую структуру воды. Также обсудим математические законы и симметрию, влияющие на форму снежинок, и экспериментальные данные об их росте.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История изучения снежинок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XVII веке голландский учёный Христиан Гюйгенс впервые изучил симметрию снежинок, обнаружив, что они часто имеют шестиугольную форму.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789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290945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1951 году Кеннет Либбрехт представил систему классификации снежинок, выделяя 35 основных форм, хотя каждая уникальна и содержит не менее шести граней.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29094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789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28678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3873731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современным данным, снежинки могут принимать более 4000 различных визуальных форм, но все они демонстрируют удивительную симметрию и шестиугольную структуру.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3873731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789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832167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Кристаллическая структура воды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Молекула воды имеет уникальную структуру, состоящую из одного атома кислорода и двух атомов водорода, связанных между собой под углом приблизительно равным 104,5 градусам.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определяет полярность молекулы и её способность образовывать водородные связи. Каждая молекула воды способна образовывать до четырёх водородных связей, что обеспечивает стабильность кристаллической структуры льда и снежинок, формируя их характерную шестиугольную симметрию.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1080655"/>
            <a:ext cx="11371811" cy="397348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209896"/>
            <a:ext cx="1172094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Распределение углов между ветвями снежинки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5569527"/>
            <a:ext cx="11554691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показывает, что все углы между ветвями снежинки составляют 60°. Это демонстрирует симметрию снежинки, основанную на шестилучевой структуре. Параметры указаны в процентах для наглядности распределения углов.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Математические законы формирования снежинок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каждая снежинка образуется из кристаллической структуры воды, где молекулы соединяются в шестигранные формы.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789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Угол между связями молекул составляет примерно 120 градусов, что обеспечивает формирование шестилучевой симметрии снежинки.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789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Процесс формирования снежинки зависит от температуры и влажности воздуха, которые определяют количество и расположение дополнительных структур на основном шестиугольном кристалле.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789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Симметрия и стабильность шестиугольной формы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законам физики, шестиугольная форма обеспечивает оптимальное распределение молекулярных связей в кристаллической решётке льда. Благодаря симметрии этой структуры угол между соседними связями составляет примерно 60 градусов, что позволяет формировать стабильные шестилучевые снежинки. Это также объясняет многообразие их форм и сложность узоров, несмотря на единую шестиугольную основу.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температуры на форму снежинок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температуре воздуха около −1 °C размер снежных кристаллов составляет примерно 5–100 мкм, и они могут принимать разнообразные формы.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 понижением температуры до −17 °C размер снежинок увеличивается до 50–300 мкм, а их форма становится более симметричной и приближенной к шестиугольной. Если температура воздуха опускается ниже −22 °C, то снежинки могут достигать размеров до 500 мкм и сохранять чёткую шестиугольную структуру.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Моделирование роста снежинок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Математическое моделирование процесса кристаллизации показывает, что рост снежинок начинается с центрального ядра, вокруг которого образуются шесть основных ветвей. При температуре -3 °C и относительной влажности 80% каждая ветвь снежинки может увеличиваться со скоростью до 1 мм в час, формируя сложные структуры, в основе которых лежит гексагональная симметрия.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демонстрируют, что малейшие изменения в условиях окружающей среды, например, в температуре на 0,1 °C, могут кардинально менять форму и структуру снежинки.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992</Words>
  <Application>Microsoft Office PowerPoint</Application>
  <PresentationFormat>Широкоэкранный</PresentationFormat>
  <Paragraphs>68</Paragraphs>
  <Slides>16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Евгений</cp:lastModifiedBy>
  <cp:revision>2</cp:revision>
  <dcterms:created xsi:type="dcterms:W3CDTF">2026-08-19T07:40:04Z</dcterms:created>
  <dcterms:modified xsi:type="dcterms:W3CDTF">2026-08-19T07:40:31Z</dcterms:modified>
</cp:coreProperties>
</file>