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500" b="1" dirty="0">
                <a:solidFill>
                  <a:srgbClr val="000000"/>
                </a:solidFill>
              </a:rPr>
              <a:t>Математика в музыке: Почему нот 12? </a:t>
            </a:r>
            <a:pPr algn="l" indent="0" marL="0">
              <a:lnSpc>
                <a:spcPts val="6700"/>
              </a:lnSpc>
              <a:buNone/>
            </a:pPr>
            <a:r>
              <a:rPr lang="en-US" sz="3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700"/>
              </a:lnSpc>
              <a:buNone/>
            </a:pPr>
            <a:r>
              <a:rPr lang="en-US" sz="3500" b="1" dirty="0">
                <a:solidFill>
                  <a:srgbClr val="000000"/>
                </a:solidFill>
              </a:rPr>
              <a:t>Связь гармонии и частот</a:t>
            </a:r>
            <a:pPr algn="l" indent="0" marL="0">
              <a:lnSpc>
                <a:spcPts val="6700"/>
              </a:lnSpc>
              <a:buNone/>
            </a:pPr>
            <a:r>
              <a:rPr lang="en-US" sz="3500" dirty="0">
                <a:solidFill>
                  <a:srgbClr val="000000"/>
                </a:solidFill>
              </a:rPr>
              <a:t>
</a:t>
            </a:r>
            <a:endParaRPr lang="en-US" sz="35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Теорема Пифагора в музыке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Теорема Пифагора, описывающая соотношение сторон прямоугольного треугольника, имеет важное значение для понимания музыкальных интервалов. Согласно теории, соотношение частот двух звуков, образующих чистую квинту, составляет 3:2, что соответствует математическому соотношению, аналогичному соотношению длин сторон в треугольнике с теоремы Пифагора.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объясняет, почему музыкальные системы часто основаны на принципах гармонии, связанных с простыми числовыми соотношениями.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частот на восприятие музыки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Музыкальные частоты, соответствующие нотам, формируют звуковые волны с определённой длиной волны и частотой колебаний.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нота «ля» первой октавы имеет частоту 440 Гц, что стало стандартом для настройки музыкальных инструментов. Человеческое ухо способно воспринимать звуки в диапазоне от 20 Гц до 20 кГц, и различные частоты взаимодействуют между собой, создавая гармоничные или диссонирующие звуковые сочетания.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математики в музыке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Частоты нот в музыкальной гамме строго соответствуют математическим соотношениям, например, октава — это соотношение 2:1, где более высокая нота в два раза чаще основной. Эти соотношения формируют интервалы, такие как квинта (3:2) и кварта (4:3), которые издавна использовались для создания гармоничных музыкальных последовательностей и аккордов.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наиболее гармоничное и приятное для человеческого слуха звучание достигается при использовании двенадцати нот в октаве, что позволяет музыкантам и композиторам создавать сложные и красивые мелодии.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Гармония и частота: выводы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равномерное распределение частот между целотонными и семитоновыми ступенями, каждая из которых составляет 50% в общей структуре музыкального звукоряда.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отображают долю каждого типа ступеней в музыкальной системе.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математика связана с музыкой, изучили исторические аспекты и основы музыкальной гармонии, а также увидели практическое применение математических принципов в создании музыки. Мы надеемся, что этот материал расширил ваши представления о взаимосвязи математики и музыки.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связь математики и музыки, начиная с количества нот и их частот. Изучим исторические аспекты и основы музыкальной гармонии, а также сравним музыкальные интервалы и роль октавы.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 музыки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музыкальной теории известно, что первая известная система записи музыки с помощью нот появилась около 1000 года нашей эры в виде современного музыкального нотного стана с четырьмя линейками. Пифагор в VI веке до нашей эры впервые продемонстрировал связь между математикой и музыкой, показав, что определённые музыкальные интервалы соответствуют простым числовым отношениям.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Октава, квинта и другие интервалы связаны между собой через числовые соотношения, например, чистая квинта соответствует отношению частот 3:2, что делает музыкальную гармонию предсказуемой и воспроизводимой.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музыкальной гармонии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Музыкальная гармония основывается на октавной системе, где каждая нота удваивает частоту предыдущей.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хроматической гамме 12 нот, которые формируют интервалы, с наиболее гармоничным интервалом — октавой, имеющей соотношение частот 2:1. Интервалы между нотами можно выразить математически, что позволяет предсказывать гармоничные сочетания и создавать музыкальные композиции.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Связь нот с частотами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Ноты в музыке соответствуют определённым частотам, которые можно измерить в герцах.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нота «до» первой октавы имеет частоту около 261,63 Гц, а «ля» этой же октавы — примерно 440 Гц.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частоты образуют интервалы, которые мы воспринимаем как гармоничные, благодаря чему музыкальные произведения звучат согласованно и приятно для слуха.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Октава и её роль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Октава в музыке — это интервал между двумя частотами, соотношение которых равно двум. В музыкальной теории октава делится на 12 равных полутонов, каждый из которых соответствует изменению частоты в степени $\sqrt[12]{2}$.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позволяет музыкантам играть мелодии в различных регистрах, сохраняя при этом гармоническую связь между нотами.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Гармонические ряды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Гармонические ряды в музыке основаны на математических отношениях частот, где каждое следующее число является кратным предыдущему.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частоты нот в октаве связаны отношениями 1:2, создавая ощущение гармонии, и 1:1,5 (соотношение частот для квинты), что формирует основу для построения музыкальной шкалы.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пропорции обеспечивают акустическую согласованность и позволяют создавать мелодии, которые воспринимаются как мелодичные и приятные для слуха.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Математические пропорции в музыке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Частоты звуков в музыкальной гамме строго соотносятся друг с другом, образуя математические пропорции.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расстояние между двумя нотами в октаве соответствует отношению 1:2, что создаёт гармоничное звучание.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объясняет, почему в большинстве музыкальных систем используется 12 нот: они обеспечивают богатое разнообразие музыкальных гармоний и позволяют точно настроить музыкальные инструменты.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музыкальных интервалов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Музыкальные интервалы — основа гармонического звучания. Октава охватывает соотношение частот 2:1, что является фундаментальным элементом музыкальной теории.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Интервал квинты характеризуется соотношением частот 3:2, что формирует устойчивый консонанс и является одним из наиболее часто используемых интервалов в музыке.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2026-08-20T12:06:22Z</dcterms:created>
  <dcterms:modified xsi:type="dcterms:W3CDTF">2026-08-20T12:06:22Z</dcterms:modified>
</cp:coreProperties>
</file>