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300" b="1" dirty="0">
                <a:solidFill>
                  <a:srgbClr val="000000"/>
                </a:solidFill>
              </a:rPr>
              <a:t>Меркурий: самая маленькая планета — почему она такая горячая днём и холодная ночью</a:t>
            </a:r>
            <a:endParaRPr lang="en-US" sz="33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Рельеф Меркурия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Меркурий — ближайшая к Солнцу планета, обладает сильно кратерированным рельефом с разнообразными образованиями, включая гладкие равнины и скалистые возвышенности.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Высоты равнин варьируются от −3,5 км до +2 км над средним уровнем планеты, а некоторые области, например, равнина Жары, простираются на 1500 км в длину и 1000 км в ширину.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27274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Диаметр кратера Кабеус достигает 157 км, что делает его одним из крупнейших на Меркурии.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Кратеры и особенности поверхности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Меркурий — самая маленькая планета Солнечной системы, его диаметр составляет около 4879 километров.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290945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поверхности Меркурия насчитывается более 1000 кратеров, образовавшихся в результате ударов метеоритов, самый крупный из них — Равнина Жары — достигает в диаметре 1500 километров.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3873731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экстремальных температур и отсутствия атмосферы на Меркурии появляются необычные геологические образования, такие как эскарпы, протяжённость которых может достигать нескольких сотен километров.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Исследования Меркурия: инструменты и методы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изучения Меркурия используются различные космические аппараты, например, NASA's MESSENGER, который передавал данные на протяжении четырёх лет и сделал более 27 000 снимков поверхности планеты. Инструменты, такие как магнитометр и спектрометр, позволили учёным получить детальные сведения о магнитном поле и составе поверхности Меркурия. Благодаря этим данным установлено, что температура на Меркурии может достигать 800 градусов Цельсия днём и опускаться до -180 градусов Цельсия ночью.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исследований Меркурия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Исследование Меркурия с помощью космических аппаратов, таких как «Мессенджер», позволило установить, что поверхность планеты обладает экстремальными температурными колебаниями: днём температура может достигать 800 градусов Кельвина, а ночью опускаться до 100 градусов Кельвина.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Планируемые миссии, такие как ESA BepiColombo, обещают предоставить более детальные данные о геологии и магнитном поле Меркурия, а также о его составе и истории формирования, что значительно расширит наши знания о ближайшей к Солнцу планете.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Анализ данных, полученных с «Мессенджера», уже выявил присутствие летучих веществ, что может изменить представления о формировании и эволюции Меркурия.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Температура на Меркурии: график изменений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представлены температурные колебания на Меркурии.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Дневная температура достигает 800 °C, ночная опускается до −170 °C. Средние показатели колеблются около 340 °C. Данные демонстрируют значительные температурные перепады на планете.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характеристики и особенности Меркурия, включая его температуру, атмосферу, рельеф и взаимодействие с Солнцем. Мы также обсудили методы исследования планеты и перспективы дальнейших исследований. Надеемся, что информация была полезной и интересной.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особенности планеты Меркурий: её характеристики, строение и температурные колебания. Узнаем о влиянии Солнца, особенностях поверхности и перспективах исследований.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Характеристики Меркурия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Меркурий — самая маленькая планета Солнечной системы, его диаметр составляет 4879 километров.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Расстояние от Меркурия до Солнца — около 58 миллионов километров, период обращения вокруг Солнца — примерно 88 земных дней.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Температура на дневной стороне Меркурия может достигать 427 °C, в то время как на ночной стороне она опускается до −183 °C.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Строение Меркурия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Меркурий — ближайшая к Солнцу планета, его диаметр составляет 4879 километров, что делает его самой маленькой планетой в Солнечной системе.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 Меркурия почти нет атмосферы, его поверхность испещрена кратерами и характеризуется наличием обширных равнин. Средняя температура на поверхности Меркурия днём достигает 427 °C, ночью она может опускаться до -173 °C.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Атмосфера Меркурия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Атмосфера Меркурия крайне разрежена: давление у поверхности составляет всего около 10⁻¹⁵ бар, что в миллионы раз меньше земного.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Температура днём достигает 800 °С из-за близкого расположения к Солнцу, а ночью опускается до −180 °С, создавая экстремальные перепады температур. Кислорода и других элементов, необходимых для поддержания жизни, в атмосфере Меркурия нет.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Солнечный ветер и Меркурий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Солнечный ветер оказывает существенное влияние на Меркурий, вызывая потерю его атмосферы, которая составляет всего около 1% от земной.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Температура на поверхности планеты достигает 800 градусов Цельсия днём, в то время как ночью она опускается до –180 градусов Цельсия.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Интенсивное солнечное излучение и отсутствие атмосферы делают Меркурий одной из самых экстремальных планет Солнечной системы.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Особенности орбиты Меркурия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Меркурий обладает самой малой орбитой среди всех планет Солнечной системы, её диаметр составляет около 4600 миллионов километров. Среднее расстояние от Солнца до Меркурия — около 58 миллионов километров, из-за чего солнечные сутки на планете длятся примерно 176 земных часов.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Эксцентриситет орбиты Меркурия составляет 0,206, что делает его орбиту одной из самых вытянутых среди всех планет.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приливных сил на Меркурий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Приливные силы, обусловленные близостью к Солнцу, вызывают на Меркурии значительные деформации рельефа. Эти силы могут достигать величины до 6 метров в высоту в некоторых районах планеты, что свидетельствует о сильном гравитационном воздействии Солнца. Из-за медленного вращения Меркурия вокруг своей оси, приливные эффекты проявляются с периодичностью около 88 суток, что влияет на геологическую активность планеты.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Меркурий и Солнце: взаимодействие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показано, как энергия поступает на Меркурий. Большая часть приходится на тепловое излучение Солнца (40%, цвет — #F5A623). Внутреннее тепло и тепловое излучение других планет имеют меньшее значение. Параметры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2026-08-19T19:20:59Z</dcterms:created>
  <dcterms:modified xsi:type="dcterms:W3CDTF">2026-08-19T19:20:59Z</dcterms:modified>
</cp:coreProperties>
</file>