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248987"/>
            <a:ext cx="5569527" cy="422286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8100"/>
              </a:lnSpc>
              <a:buNone/>
            </a:pPr>
            <a:r>
              <a:rPr lang="en-US" sz="4700" b="1" dirty="0">
                <a:solidFill>
                  <a:srgbClr val="000000"/>
                </a:solidFill>
              </a:rPr>
              <a:t>«Мёртвые души» Н.В. Гоголя: Сатира на Россию или пророчество?</a:t>
            </a:r>
            <a:endParaRPr lang="en-US" sz="4700" dirty="0"/>
          </a:p>
        </p:txBody>
      </p:sp>
      <p:sp>
        <p:nvSpPr>
          <p:cNvPr id="5" name="Text 1"/>
          <p:cNvSpPr/>
          <p:nvPr/>
        </p:nvSpPr>
        <p:spPr>
          <a:xfrm>
            <a:off x="6467302" y="6483927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«Мёртвых душ» на культуру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Поэма Н. В.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389120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Гоголя «Мёртвые души» оказала значительное влияние на русскую культуру, став одним из ключевых произведений, отражающих реалии XIX века.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545484" y="2078182"/>
            <a:ext cx="3325091" cy="335834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 момента публикации было продано более 1 миллиона экземпляров книги, что свидетельствует о её огромной популярности среди читателей. «Мёртвые души» не только вдохновили художников, композиторов и писателей, но и способствовали формированию критического взгляда на социальные и нравственные проблемы России.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Актуальность произведения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Произведение «Мёртвые души» Н. В. Гоголя, написанное в середине XIX века, остаётся актуальным и в наши дни благодаря своей глубокой социальной проблематике. За первые десять лет после публикации роман был переиздан более двадцати раз, что свидетельствует о его неизменной популярности среди читателей. Этот факт подчёркивает значимость «Мёртвых душ» как критического анализа социальных пороков, которые не утратили своей остроты и в современном обществе.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Мнения критиков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Критики XIX века, такие как Белинский и Чернышевский, высоко оценили сатирический талант Гоголя, отметив, что «Мёртвые души» являются ярким отражением пороков российского общества.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523702" y="19950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9D866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23702" y="19534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064029" y="4156364"/>
            <a:ext cx="4655127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Белинский называл поэму «благотворной» для России, выделяя её значение в контексте общественной жизни.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23702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9D866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23702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6882938" y="4156364"/>
            <a:ext cx="4655127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 другой стороны, некоторые рецензенты того времени указывали на сложность восприятия произведения, отмечая, что «Мёртвые души» требуют глубокого анализа для понимания их скрытого смысла.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6342611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9D866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42611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«Мёртвые души»: сатирическое произведение или пророчество?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отображает, насколько полно в поэме «Мёртвые души» отражены различные аспекты российской жизни: от исторических реалий до нравственного состояния общества.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042458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Параметры представлены в процентах и показывают значительный уровень отражения каждого аспекта.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3740727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помогает увидеть глубину сатиры Гоголя и возможное пророческое значение его произведения.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51665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6051665" y="2327564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ключевые аспекты поэмы «Мёртвые души» Н. В. Гоголя, включая сюжет, образы персонажей и сатирические приёмы автора. Мы также обсудили актуальность произведения и его влияние на русскую литературу и культуру. Надеемся, что эта информация расширит ваши знания о великом литературном произведении.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этой презентации мы рассмотрим поэму Н. В. Гоголя «Мёртвые души»: её сатирическое изображение России, сюжет и композицию. Обсудим образы помещиков, роль Чичикова и сатирические приёмы автора. Также поговорим о пророческом подтексте, критике общества и месте произведения в русской литературе.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Сюжет и композиция поэмы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Поэма «Мёртвые души» Н. В.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166254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9D866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1620982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290945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Гоголя состоит из одиннадцати глав, в которых представлено более двух десятков персонажей, каждый из которых символизирует определённый слой российского общества.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29094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9D866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28678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1271847" y="3873731"/>
            <a:ext cx="66501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основе сюжета — покупка главным героем Чичиковым у помещиков «мёртвых душ», то есть юридически не существующих крестьян, которых можно было бы использовать как залог для получения кредита. Композиция поэмы позволяет Гоголю с разных сторон раскрыть картину жизни России того времени, показывая, как повсеместная коррупция и деградация влияют на судьбу страны.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731520" y="3873731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9D866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3832167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Образы помещиков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поэме «Мёртвые души» Н. В. Гоголь создаёт яркие образы помещиков, каждый из которых символизирует определённые пороки общества. Например, Манилов олицетворяет праздность и мечтательность, теряя связь с реальностью и не занимаясь хозяйством должным образом, что ведёт к упадку его имения. Среди других помещиков выделяется Коробочка, практичная и ограниченная, скупая и продающая товар по несоразмерно высоким ценам, что свидетельствует о низком уровне жизни крестьян и их бесправии.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Пророческий подтекст в «Мёртвых душах»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поэме «Мёртвые души» Н. В.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9D866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241964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Гоголь мастерски высмеивает пороки российского общества середины XIX века, создавая яркие образы помещиков и чиновников. Произведение содержит элементы пророческого подтекста, предвосхищая трагические события в истории России. Чиновничий произвол и моральное разложение дворянства, описанные в «Мёртвых душах», находят отражение в судьбе страны на протяжении многих десятилетий.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2419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9D866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004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Анализ персонажей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поэме «Мёртвые души» Н.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2909455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В. Гоголь создал галерею из более чем двадцати ярких персонажей, каждый из которых олицетворяет определённые социальные и нравственные пороки. Среди них — чиновники, помещики и крестьяне, чьи образы позволяют проследить деградацию общества.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4405745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Числа, характеризующие персонажей, помогают увидеть масштаб и глубину авторской сатиры: например, помещик Манилов живёт в мире фантазий, не имея ни капли практического смысла, а Коробочка ограничена и заботится только о хозяйстве, её умственные способности ограничены цифрой в несколько десятков рублей.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Критика общества в поэме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Поэма «Мёртвые души» Н.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9D866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389035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В. Гоголя представляет собой сатирическое обличение общественных пороков России середины XIX века. В произведении ярко высмеиваются бездуховность и моральное разложение представителей помещичьего сословия, что подтверждается через детальные описания их поведения и образа жизни. Гоголевская сатира не только критикует конкретные недостатки, но и отражает глубокие социальные противоречия того времени, что делает «Мёртвые души» актуальным произведением и для современных читателей.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9D866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«Мёртвые души» в контексте русской литературы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Произведение «Мёртвые души» Н. В. Гоголя, написанное в 1842 году, стало ключевым событием в русской литературе XIX века, отразив основные социальные пороки своего времени. В поэме описано около 50 персонажей, представляющих различные слои общества, которые стали яркими символами нравственного упадка и деградации.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840480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«Мёртвые души» не только сатирически изобразили современную Гоголю Россию, но и стали пророческим предупреждением о последствиях бездуховности и застоя.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Темы и мотивы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поэме «Мёртвые души» Н. В. Гоголь представил широкую галерею образов помещиков и чиновников, насчитывающую более тридцати персонажей.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042458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Чичиков путешествует по губерниям и скупает мёртвые души, что позволяет автору обнажить социальные пороки и проблемы крепостничества, одновременно показывая деградацию русской помещичьей усадьбы и нравственное падение общества.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4538749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Сатирические приёмы Гоголя отражают реалии его времени, а детализированные портреты персонажей, их поведение и диалоги раскрывают ключевые аспекты жизни России первой половины XIX века.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2026-08-20T12:14:59Z</dcterms:created>
  <dcterms:modified xsi:type="dcterms:W3CDTF">2026-08-20T12:14:59Z</dcterms:modified>
</cp:coreProperties>
</file>