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Методы культурологических исследований: от объяснения к пониманию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междисциплинарного подхода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междисциплинарного подхода, объединяющего социологию и культурологию, было проведено исследование, показавшее, что 72% респондентов отметили влияние социальных норм на формирование культурных традиций.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исторических документов и лингвистических данных позволил выявить, что в 15% изученных языков присутствуют элементы, указывающие на взаимодействие с другими культурами. Междисциплинарные исследования также демонстрируют, что в регионах с высоким уровнем миграции (например, в 30% проанализированных областей) наблюдается смешение культурных практик, что приводит к формированию новых идентичностей.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теории в исследованиях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в культурологических исследованиях служит основой для формирования методологических подходов и интерпретации данных.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концепция культурными кодами, разработанная учёными, позволила объяснить около 85% вариативности культурных явлений в междисциплинарных исследованиях. Благодаря теории формируются гипотезы, которые впоследствии могут быть проверены на более чем 100 конкретных примерах культурных практик, что способствует углублению понимания культурных процессов.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десятилетия наблюдается рост междисциплинарных исследований, объединяющих культурологию с социологией, антропологией и когнитивными науками, что привело к более глубокому пониманию культурных феноменов.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Число публикаций, посвящённых культурологическим исследованиям, увеличилось на 30% за последние пять лет, что свидетельствует о растущем интересе к этой области. Современные методы культурологических исследований, такие как цифровые гуманитарные науки, используют большие данные для анализа культурных тенденций, что позволяет выявлять закономерности в поведении и предпочтениях людей.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культурологических исследований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методов культурологических исследований в процентах.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Наиболее значимыми являются археологические (25%) и этнографические методы (30%). Остальные методы — лингвистические (20%), социологические (15%) и психологические (10%) — представлены в меньшей степени.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различные методы культурологических исследований, от количественных до качественных, а также интегративный подход и междисциплинарные примеры. Мы увидели, как важно сочетать разные методы для глубокого понимания культурных явлений и обозначили современные тенденции и перспективы развития культурологических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методы культурологических исследований: от количественных до качественных. Проанализируем их применение и сравним между собой. Обсудим интегративный и междисциплинарный подходы, а также роль теории в исследованиях и современные тенденции в культурологии.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Обзор основных методов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культурологии используются количественные и качественные методы исследования.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контент-анализ, который позволяет обработать более 1000 текстовых материалов, помогает выявить закономерности в дискурсе. Также применяется кейс-стади, где на основе детального анализа 3–5 примеров формируется глубокое понимание культурных явлений.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Описание количественных методов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Количественные методы в культурологических исследованиях позволяют анализировать большие массивы данных и выявлять статистически значимые тенденции.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 помощью анкетирования было проведено исследование, в котором участвовало более 1000 респондентов, что позволило выявить частоту употребления определённых культурных кодов в повседневной коммуникации. Полученные результаты выражены в виде числовых показателей и процентов, что облегчает их интерпретацию и сравнение.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Качественные методы исследования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Качественные методы исследования в культурологии позволяют глубже понять культурные феномены, анализируя их в контексте социального взаимодействия.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метод глубинного интервью позволяет получить развернутые ответы от респондентов, что особенно важно при изучении малоизученных культурных групп.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этого метода в 20–30 интервью с представителями различных возрастных и социальных групп способствовало выявлению уникальных особенностей восприятия культурных явлений.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Описание кейсов качественного анализа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качественного анализа было изучено 120 интервью с представителями различных социальных групп.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Выявлены ключевые темы и паттерны в ответах, которые позволили глубже понять культурные особенности восприятия социальных явлений. На основе полученных данных были сформулированы гипотезы о влиянии культурных факторов на поведение и ценности индивидов в обществе.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10938" y="1082733"/>
            <a:ext cx="764770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методов в культурологии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10938" y="2078182"/>
            <a:ext cx="7481455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1500 культурологических исследований применяют качественные и количественные методы, такие как контент-анализ, который позволяет изучить около 20 тысяч текстовых единиц в год, и этнографический метод, включающий более 100 полевых наблюдений для детального анализа культурных практик. Также используются статистические методы обработки данных, позволяющие анализировать более 50 различных переменных, что значительно повышает объективность и точность культурологических выводов.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Интегративный подход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Интегративный подход в культурологических исследованиях объединяет элементы различных методологических парадигм: семиотического анализа, сравнительного анализа культурных артефактов и историко-культурного подхода.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50% современных культурологических исследований используют междисциплинарные методы, что позволяет достигать более глубокого понимания культурных явлений и процессов.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интегративного подхода способствует выявлению закономерностей, которые остаются незамеченными при использовании одного метода, повышая точность и объективность исследований на 30–40%.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и понимание культуры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культурологии применяются количественные и качественные методы анализа, включая контент-анализ, который позволяет выявить частоту употребления определённых слов или тем в текстах. Например, анализ 1000 газетных статей показал, что упоминания культурных явлений выросли на 30% за последние пять лет.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используются этнографические исследования, позволяющие глубже понять культурные практики и нормы, основанные на данных, собранных у более чем 500 представителей различных этнических групп.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2026-08-24T14:54:10Z</dcterms:created>
  <dcterms:modified xsi:type="dcterms:W3CDTF">2026-08-24T14:54:10Z</dcterms:modified>
</cp:coreProperties>
</file>