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2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Минойская цивилизация (Крит): Лабиринт Минотавра и загадка дворцов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Торговые связи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Минойская цивилизация активно торговала с различными регионами: объём торговли с Египтом составил 25 ед., с Кипром — 30 ед., с материковой Грецией — 18 ед., с островами Эгейского моря — 22 ед., с Финикией — 28 ед. Диаграмма показывает значительный объём торговых связей Крита в древности.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Падение минойской цивилизации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середине XV века до нашей эры произошло разрушение Кносса и других крупных дворцов, что привело к значительному сокращению населения Крита на 70% в течение нескольких десятилетий.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археологов показывают, что этот период характеризуется наличием множества пожаров и землетрясений, что могло стать одной из причин упадка минойской цивилизации. Учёные предполагают, что упадок минойской культуры также мог быть связан с природными катастрофами и вторжением ахейцев, что подтверждается находками предметов, датируемых этим периодом.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Легенды и мифы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Минойская цивилизация процветала на Крите примерно с 2000 по 1450 год до нашей эры. Легенды гласят, что в минойском дворце Кноссе находился знаменитый Лабиринт Минотавра, хотя археологические раскопки не подтвердили его физическое существование.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дворцы этой цивилизации, такие как Кносский, действительно поражают своей сложной планировкой и включают около 1300 комнат.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археологических раскопок на Крите обнаружено более 1000 объектов минойской культуры, включая дворцы и поселения, датируемые периодом с XXX по XII век до нашей эры.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планировка дворцов и система коммуникаций минойской цивилизации были чрезвычайно продуманными, с использованием каналов и террас, свидетельствующих о высоком уровне архитектурного мастерства.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технологии датировки позволяют учёным утверждать, что возраст некоторых находок превышает 3500 лет.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Загадка критских дворцов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Критские дворцы, включая знаменитый Кносский дворец, были построены в период с 2000 по 1450 годы до нашей эры.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величественные сооружения занимали площадь более 20 тысяч квадратных метров и включали в себя более 1300 помещений. В них обнаружены сложные системы водоснабжения и канализации, свидетельствующие о высоком уровне инженерной мысли минойцев.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Эволюция минойской культуры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основные аспекты минойской культуры на Крите: религиозные обряды, архитектура дворцов, искусство и керамика, морская торговля, развитие письменности.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от общего объёма культурных аспектов минойской цивилизации.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познакомились с культурой минойской цивилизации, изучили особенности их архитектуры, религиозных практик и повседневной жизни. Надеемся, что этот материал поможет вам лучше понять историю Крита и его место в мировой культуре.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познакомимся с минойской цивилизацией на Крите, рассмотрим её дворцы и их особенности. Узнаем об истории открытия этой культуры, её религиозных практиках, искусстве и торговых связях. Также обсудим падение минойской цивилизации, легенды и мифы, связанные с ней, и современные исследования.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открытия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XIX века на острове Крит начались археологические раскопки, в результате которых были обнаружены останки минойской цивилизации, датируемые примерно 2000 годом до нашей эры.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Впервые миру стала известна культура, существовавшая на Крите более трёх тысяч лет назад, благодаря раскопкам, проведённым археологом Артуром Эвансом в начале XX века.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находкам Эванса стало известно, что минойская цивилизация имела разветвлённую сеть дворцов и развитую систему коммуникаций, в том числе знаменитый Лабиринт Минотавра.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архитектуры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Минойская архитектура характеризуется монументальными сооружениями, например, дворцами с величественными колоннами, число которых в некоторых комплексах достигает нескольких сотен.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Крите насчитывается около 100 монументальных сооружений, включая знаменитый Кносский дворец, где найдены сложные инженерные решения, такие как система водопроводов и вентиляция.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Отличительной чертой минойских дворцов являются открытые дворы и яркие фрески, покрывающие стены помещений.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минойского дворца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структуру минойского дворца на Крите. Представлены доли различных функциональных зон: помещения для хранения запасов — 20%, тронный зал — 15%, жилые помещения — 30%, святилища — 15%, лаборатории и мастерские — 20%. Параметры указаны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Религиозные практики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минойской религии значительное место занимали жертвоприношения, о чём свидетельствуют археологические находки. Например, в Кноссе обнаружено более 20 статуэток богинь и ритуальных сосудов, датируемых периодом между 1700 и 1450 годами до нашей эры.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практика почитания священных животных, в том числе быков, была распространена по всему Криту.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лабиринта Минотавра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Построенный около 1700 года до нашей эры, Лабиринт Минотавра, согласно мифам, являлся сложным сооружением на Крите, отражая архитектурные достижения минойской цивилизации. В нем сплелись мифология и реальность: точное количество комнат в лабиринте не установлено, однако предполагается, что его структура включала множество запутанных переходов, что делало его символом сложности и загадочности. Этот лабиринт, ассоциирующийся с величественными дворцами Крита, стал важной частью культурного наследия минойской цивилизации, подчеркивая её богатство и инновационный подход в архитектуре.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в минойских городах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минойских городах, насчитывающих более 1000 лет истории, население достигало 20–30 тысяч человек.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Городские центры, такие как Кносс, отличались сложной планировкой с многокомнатными дворцами, украшенными фресками. В центре общественной жизни стояли религиозные и культурные мероприятия, проводимые в специальных святилищах.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Искусство и ремесло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Минойская цивилизация, достигшая расцвета в 2000–1500 годах до нашей эры, создала уникальные дворцы, в том числе знаменитый Кносский дворец, который имел до 1300 комнат. Фрески и статуэтки того времени изображают сцены из повседневной жизни, богов и героев, демонстрируя развитую культуру и искусство.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Искусство минойцев оказывало значительное влияние на религиозные практики и социальные нормы, отражая богатство и сложность их общества.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974</Words>
  <Application>Microsoft Office PowerPoint</Application>
  <PresentationFormat>Широкоэкранный</PresentationFormat>
  <Paragraphs>63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2026-08-18T20:56:43Z</dcterms:created>
  <dcterms:modified xsi:type="dcterms:W3CDTF">2026-08-18T20:57:20Z</dcterms:modified>
</cp:coreProperties>
</file>