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Миссия и видение компании: Зачем они нужны и как их формулировать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Практические шаги по формулировке миссии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Определите ключевые ценности вашей компании, которые отражают её фундаментальные принципы, например, 80% сотрудников должны быть вовлечены в процесс обсуждения этих ценностей. Разработайте краткое и чёткое утверждение миссии, которое будет включать цели и приоритеты, охватывающие не менее трёх аспектов бизнеса: качество продукции, клиентский сервис и социальную ответственность.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Регулярно пересматривайте и обновляйте миссию в соответствии с изменениями на рынке и внутри компании, как минимум раз в три года.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Практические шаги по формулировке видения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начала определите ключевые ценности вашей компании, такие как инновации, клиентоориентированность или социальная ответственность, которые будут служить основой вашего видения. Далее, проанализируйте рынок и тенденции отрасли, например, за последние 5 лет рост вашего сектора составил 25%, и учтите эти данные при формулировке. Заключительный шаг — вовлечение сотрудников в процесс создания видения, опрос 70% персонала может выявить ценные идеи и повысить их приверженность целям компании.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Ошибки при формулировке миссии и видения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около 40% компаний допускают ошибки при формулировке миссии, что приводит к размытости стратегических целей.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миссия, ориентированная исключительно на прибыль, без учёта социальной ответственности, может снизить лояльность клиентов на 20–30%.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Типичные ошибки включают отсутствие чёткости и конкретики, а также игнорирование интересов всех заинтересованных сторон.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для анализа и корректировки миссии и видения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распределение инструментов для анализа и корректировки миссии и видения компании.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инструменты: SWOT-анализ (30%), анализ 5 сил Портера (25%), BCG-матрица (20%), анализ PESTEL (15%), OKR (10%). Они помогают оценить сильные и слабые стороны, конкурентную среду, распределение ресурсов, внешние факторы и устанавливают цели.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формулировки миссии и видения компании, узнали о их роли в стратегии и корпоративной культуре, а также обсудили распространённые ошибки и инструменты для анализа и корректировки. Надеемся, что представленная информация будет полезна для вашей дальнейшей работы.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миссию и видение компании: их значение, компоненты и способы формулировки. Вы узнаете о роли этих элементов в стратегии, примерах успешных миссий и видений, а также о том, как они влияют на корпоративную культуру. Мы также обсудим практические шаги по формулировке миссии и видения и рассмотрим распространённые ошибки при их создании.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миссии компании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Миссия компании — это чётко сформулированное заявление, отражающее основную цель и принципы организации, направленное на долгосрочное развитие и удовлетворение потребностей клиентов.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может включать ключевые показатели, например, достижение 20% роста продаж в течение следующих пяти лет и улучшение индекса удовлетворённости клиентов до 85% в течение трёх лет.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Миссия служит ориентиром для всех сотрудников, формируя единую корпоративную культуру и стратегическое направление компании.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миссии в стратегии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Миссия компании является основополагающим элементом стратегии, определяющим её ценности и цели. Согласно исследованиям, компании с чётко сформулированной миссией демонстрируют на 18% более высокие показатели роста прибыли по сравнению с компаниями без неё.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Миссия служит ориентиром для сотрудников и партнёров, способствуя формированию единой корпоративной культуры и повышению эффективности работы на 25%.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миссий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миссии «Аполлон-11» в 1969 году человек впервые ступил на поверхность Луны.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стало знаковым событием для всего человечества, открывшим новые горизонты для исследования космоса.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время существования программы «Аполлон» было совершено 11 успешных полётов, что позволило собрать ценные научные данные и укрепить позиции США в области космических исследований.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миссии на корпоративную культуру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Миссия компании формирует общую цель, объединяющую сотрудников, что способствует повышению уровня вовлеченности на 30–40%. Приверженность миссии приводит к улучшению качества работы и увеличению производительности труда на 25–30%, что напрямую влияет на финансовые результаты, как показывает практика успешных корпораций, где доходы выросли на 20–30% после усиления корпоративной культуры.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компаниях с четкой миссией уровень текучести кадров снижается на 15–20%, что способствует формированию стабильного и профессионального коллектива.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Формулирование видения компании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Видение компании — это стратегический ориентир, который определяет долгосрочные цели и направления развития.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компания Apple видит себя лидером в области инноваций с долей рынка в 20% и планирует достичь этого, выпуская не менее 5 новых продуктов ежегодно, что позволит ей удерживать внимание 1,5 миллиарда пользователей по всему миру. Этот ориентир служит основой для формирования миссии и ключевых стратегических решений.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Видение как ориентир для развития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Видение компании как ориентир для развития определяет стратегические направления, позволяя фокусироваться на ключевых целях и задачах.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компании с четким видением достигают роста выручки на 25% за пять лет, в то время как компании без ясного видения могут иметь показатель роста всего 5% за тот же период. Конкретизация видения помогает мобилизовать ресурсы и усилия сотрудников, что увеличивает вероятность достижения стратегических целей на 30%.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Связь видения с долгосрочными целями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Видение компании, подкреплённое чёткими цифрами и фактами, служит ориентиром для долгосрочного стратегического планирования.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компания, поставившая цель увеличить выручку на 30% за пять лет, может определить ключевые направления для достижения этого показателя. В результате, чёткое видение способствует не только постановке конкретных целей, но и формированию культуры инноваций и постоянного развития в компании.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2026-08-22T10:47:49Z</dcterms:created>
  <dcterms:modified xsi:type="dcterms:W3CDTF">2026-08-22T10:47:49Z</dcterms:modified>
</cp:coreProperties>
</file>