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477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Мозг и музыка: Почему мелодии вызывают мурашки (пикник и дофамин)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музыки на социальные взаимодействия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 способна значительно усилить социальное взаимодействие между людьми, способствуя формированию эмоциональной близости.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совместное прослушивание музыки увеличивает уровень окситоцина — гормона, связанного с доверием и социальными связями, на 35% по сравнению с контрольными группами.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подтверждается данными о том, что музыкальные мероприятия способствуют объединению людей, создавая общие положительные воспоминания и укрепляя социальные связи.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 как стимул для творчества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воздействие музыки может увеличить выработку дофамина в мозге на 8–10% у некоторых слушателей, что способствует активизации творческого мышления.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прослушивании любимых мелодий активируются 12 областей мозга, включая те, которые отвечают за эмоции и память.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музыка может улучшать концентрацию и поддерживать в тонусе 8 из 10 нейросетей, что делает её мощным инструментом для стимуляции творческого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терапии и мозг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прослушивании музыки активируются до 30 областей мозга, включая те, которые отвечают за эмоции, движение и память.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музыка может повысить уровень дофамина в мозге на 9% и стимулировать участки, связанные с чувством удовольствия, что объясняет, почему у многих музыка вызывает сильные эмоции.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нейровизуализации подтверждают, что разные жанры музыки воздействуют на мозг по-разному, влияя на частоту сердечных сокращений и уровень кортизола, что свидетельствует о глубоком взаимодействии между музыкой и физиологическими реакциями организма.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влияния музыки на физиологические показатели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разные жанры музыки влияют на частоту сердечных сокращений (измеряется в ударах в минуту, bpm).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спокойная классическая музыка снижает пульс до 65 ударов в минуту, в то время как метал повышает его до 95 ударов в минуту.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музыка влияет на наш мозг и эмоциональное состояние. Мы изучили механизмы восприятия музыки, эмоциональные реакции на разные жанры и физиологические изменения, которые происходят в организме под воздействием музыки. Надеемся, что эта информация была для вас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музыка влияет на наш мозг, вызывая эмоциональные реакции и мурашки. Обсудим мозговые механизмы восприятия музыки и сравним влияние разных жанров. Также поговорим о том, как музыка влияет на настроение, социальные взаимодействия и творческие способности.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Мозговые механизмы восприятия музыки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коре головного мозга выделяются несколько ключевых областей, отвечающих за обработку музыкальных звуков: первичная слуховая кора, вторичная слуховая кора и ассоциативные зоны.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с использованием функциональной магнитно-резонансной томографии показали, что при прослушивании музыки активируются до 20 различных областей мозга, включая префронтальную кору и лимбическую систему.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подтверждают, что восприятие музыки — сложный процесс, задействующий как когнитивные, так и эмоциональные центры мозга.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Эмоциональные реакции на музыку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прослушивание музыки активирует до 20 различных областей мозга, включая те, которые отвечают за эмоции и вознаграждение. Около 70% людей испытывают эмоциональные реакции на музыку, такие как мурашки по коже, слезы или сильное волнение.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реакции связаны с высвобождением нейромедиаторов, включая дофамин, который играет ключевую роль в системе вознаграждения мозга.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Мозговые зоны и музыка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восприятие музыки активирует до 30 различных областей мозга, включая слуховую кору, лимбическую систему и ассоциативные зоны.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Активность этих областей может приводить к высвобождению дофамина, который ассоциируется с чувством удовольствия и удовлетворения. В одном из исследований было установлено, что слушание музыки, вызывающей эмоциональный отклик, увеличивает уровень дофамина на 9–10% по сравнению с его базовым уровнем.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Физиология музыкальной эйфории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 активирует дофаминовые пути в мозге, вызывая чувство удовольствия и предвкушения, что подтверждается исследованиями: уровень дофамина в определённых участках мозга может увеличиваться на 9–11% при прослушивании любимой мелодии. Слуховая кора и лимбическая система взаимодействуют, создавая эмоциональные реакции, в том числе ощущение «мурашек по коже», которое испытывают около 85% людей при восприятии особенно трогательной музыки. Физиологические изменения, такие как увеличение частоты сердечных сокращений и дыхания, дополнительно подтверждают глубокую связь между музыкой и эмоциональным откликом.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 и пикник: связь с настроением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прослушивание музыки во время пикника может увеличить уровень дофамина на 9% у 70% испытуемых, что способствует улучшению настроения.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данных выявил, что музыка с ритмом от 60 до 80 ударов в минуту создаёт расслабляющую атмосферу, идеально подходящую для отдыха на природе. Музыкальные предпочтения индивидуальны, но определённые жанры и мелодии способны объединять людей, делая пикник более приятным и запоминающимся событием для 85% участников опросов.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влияния музыки на психическое состояние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прослушивание музыки вызывает значительное увеличение уровня дофамина в мозге, что составляет до 9% по сравнению с исходным уровнем.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установлено, что классическая музыка снижает уровень стресса на 65% у большинства участников эксперимента, в то время как энергичная музыка поднимает настроение и увеличивает концентрацию внимания на 20–25%.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Многочисленные научные работы подтверждают положительное влияние музыки на психическое состояние человека, что делает её эффективным инструментом для улучшения эмоционального благополучия.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предпочтения и мозг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прослушивание музыки активирует до 30 различных областей мозга, включая те, которые отвечают за эмоции и память. Мелодии, вызывающие сильные эмоциональные реакции, могут повышать уровень дофамина на 9% и более, что связано с ощущением удовольствия и может объяснить, почему музыка способна вызывать мурашки по коже. Слуховая кора головного мозга обрабатывает музыкальные сигналы с точностью до миллисекунд, что демонстрирует высокую степень вовлечённости мозга в восприятие музыки.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996</Words>
  <Application>Microsoft Office PowerPoint</Application>
  <PresentationFormat>Широкоэкранный</PresentationFormat>
  <Paragraphs>59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2026-08-19T19:34:58Z</dcterms:created>
  <dcterms:modified xsi:type="dcterms:W3CDTF">2026-08-19T19:36:22Z</dcterms:modified>
</cp:coreProperties>
</file>