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248987"/>
            <a:ext cx="5569527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4100" b="1" dirty="0">
                <a:solidFill>
                  <a:srgbClr val="000000"/>
                </a:solidFill>
              </a:rPr>
              <a:t>Мутации: Типы мутаций и их влияние на эволюцию и болезни</a:t>
            </a:r>
            <a:endParaRPr lang="en-US" sz="4100" dirty="0"/>
          </a:p>
        </p:txBody>
      </p:sp>
      <p:sp>
        <p:nvSpPr>
          <p:cNvPr id="5" name="Text 1"/>
          <p:cNvSpPr/>
          <p:nvPr/>
        </p:nvSpPr>
        <p:spPr>
          <a:xfrm>
            <a:off x="6467302" y="6483927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этой презентации мы рассмотрим различные типы мутаций, их влияние на эволюцию и наследственные заболевания. Вы узнаете о геномных мутациях, адаптивных изменениях и их роли в видообразовании. Также обсудим современные методы исследования мутаций и перспективы их изучения в будущем.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типы мутаций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зависимости от характера изменений в генетическом материале выделяют точечные, делеционные и дупликационные мутации.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Точечные мутации составляют около 30% всех мутаций и могут затрагивать один или несколько нуклеотидов, делеционные — приводят к выпадению участка ДНК, дупликационные — к удвоению определённых сегментов. Частота возникновения различных типов мутаций может варьироваться в зависимости от условий окружающей среды и индивидуальных особенностей организма.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Геномные мутации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Геномные мутации представляют собой значительные изменения в структуре генома, включая делеции, дупликации, инверсии и транслокации.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частота крупных геномных перестроек может достигать 1 на 100 000 гамет, что подчёркивает их роль в формировании генетического разнообразия. Эти мутации могут приводить к серьёзным наследственным заболеваниям, например, синдрому Дауна, который встречается у 1 из 700 новорождённых, что демонстрирует их значительное влияние на здоровье человека.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Частота мутаций в эволюции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Частота мутаций варьируется от вида к виду и может достигать значительных показателей, например, у некоторых микроорганизмов она составляет порядка 10^-6–10^-7 мутаций на нуклеотид за поколение.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 человека частота мутаций в среднем составляет около 1,2×10^-8 мутаций на нуклеотид за поколение, однако может существенно варьироваться в зависимости от региона генома и внешних факторов. Мутации играют ключевую роль в эволюционных процессах, обеспечивая генетическое разнообразие и адаптацию видов к изменяющимся условиям среды.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Мутации и генетический дрейф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Мутации и генетический дрейф являются ключевыми факторами, влияющими на эволюцию видов. Частота мутаций может достигать 10⁻⁸ на нуклеотид за поколение, что приводит к значительным изменениям в генетическом материале популяций.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Генетический дрейф, особенно выраженный в малых популяциях, может привести к потере аллелей с частотой до 50% в течение нескольких поколений, что демонстрирует случайные изменения в генетическом составе.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Адаптивные мутации в эволюции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Адаптивные мутации составляют около 10–20% от общего числа мутаций в популяциях и позволяют организмам выживать в изменяющихся условиях среды.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у бактерий частота адаптивных мутаций может достигать 10^-7 на ген за поколение, что способствует быстрому формированию устойчивости к антибиотикам. В условиях глобального изменения климата частота и характер адаптивных мутаций у многих видов могут значительно изменяться, влияя на их приспособленность и распространение.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Мутации и видообразование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Мутации — это изменения в генетическом материале, которые могут происходить на разных уровнях — от отдельных нуклеотидов до крупных хромосомных перестроек.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данным исследований, частота мутаций может достигать 1 на 100 000 нуклеотидов при каждом делении клетки.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3740727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результате мутаций возникают новые признаки, которые могут стать основой для видообразования, как, например, у некоторых видов бабочек, где частота возникновения новых цветовых узоров составляет около 5% в течение нескольких поколений.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мутаций у человека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данным научных исследований, около 70% людей являются носителями мутаций, влияющих на работу генов, при этом около 3% наследуемых заболеваний вызвано изменениями в одном гене.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Примером точечной мутации является серповидноклеточная анемия, которая встречается у примерно 300 000 новорождённых ежегодно и распространена в регионах с высоким уровнем малярии. Также известна мутация BRCA1, увеличивающая риск развития рака молочной железы и яичников у женщин, с частотой встречаемости около 1% в общей популяции.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мутаций на развитие болезней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данным ВОЗ, более 6000 наследственных заболеваний вызвано мутациями в ДНК.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Мутации могут приводить к изменению структуры белков, что в свою очередь вызывает нарушения в работе органов и систем. Например, синдром Дауна возникает из-за трисомии по 21-й хромосоме, что происходит примерно в одном случае из 700–1000 новорожденных.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Классификация наследственных болезней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Наследственные болезни классифицируются на основе молекулярно-генетических механизмов, вызывающих их.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290945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Более 6000 генетических заболеваний обусловлено мутациями в одном гене, около 30% всех наследственных патологий связано с хромосомными аномалиями.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3873731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зависимости от типа наследования выделяют аутосомно-доминантные, аутосомно-рецессивные и сцепленные с полом заболевания.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Современные методы исследования мутаций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Секвенирование нового поколения (NGS) позволяет анализировать миллионы генетических последовательностей одновременно, сокращая время исследования с нескольких месяцев до нескольких дней.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Методы полногеномного сканирования выявили более 10 тысяч мутаций, связанных с наследственными заболеваниями, что значительно продвинуло понимание генетических основ болезней.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Точность методов ПЦР и секвенирования в реальном времени достигает 99%, что обеспечивает высокую надёжность диагностики мутаций.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Перспективы изучения мутаций в будущем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рост количества описанных мутаций и исследований в этой области. Параметры: количество описанных мутаций, изученных мутаций, влияющих на заболевания, разработанных методов для предсказания мутаций, исследований мутаций в эволюции и новых методов секвенирования — измеряются в единицах.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типы мутаций, их влияние на эволюцию и наследственные заболевания, а также современные методы исследования мутаций. Надеемся, что информация была полезной и поможет лучше понять сложные процессы, связанные с мутациями.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2026-08-20T11:11:08Z</dcterms:created>
  <dcterms:modified xsi:type="dcterms:W3CDTF">2026-08-20T11:11:08Z</dcterms:modified>
</cp:coreProperties>
</file>