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Музыка Древней Греции: лады, теория гармонии и театр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музыкальной композиции в театре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театре Древней Греции музыка была неотъемлемой частью драматических представлений, где три основных музыкальных лада — дорийский, фригийский и лидийский — определяли эмоциональное наполнение сцен. Композиции включали в себя строфические формы, такие как строфа и антистрофа, которые чередовались с эпизодами, что придавало музыкальным номерам ритмическую и структурную чёткость.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сохранившимся источникам, музыкальные композиции могли содержать от четырёх до восьми частей, что подчёркивало их разнообразие и сложность.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музыкальных произведений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существовали различные музыкальные лады, такие как дорийский, фригийский и лидийский, каждый из которых имел свои характерные мелодии и ритмы. Одним из известных музыкальных произведений того времени является «Илиада» Гомера, где музыкальные элементы сопровождали эпические рассказы.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Археологические находки свидетельствуют о том, что мелодии, исполнявшиеся в древнегреческом театре, насчитывали около семи нот, что отличало их от более сложных музыкальных систем последующих эпох.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древнегреческой музыки на последующую музыкальную культуру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Древнегреческая музыка оказала значительное влияние на европейскую музыкальную культуру, став основой для формирования классических ладов: ионийского, дорийского, фригийского и других.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античности теоретики музыки разработали систему из 24 ладов, 7 из которых получили наибольшее распространение и стали основой для европейской музыкальной теории и практики.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Древнегреческая музыка легла в основу музыкального театра, где музыкальные лады способствовали созданию различных эмоциональных состояний, обогащая театральные постановки и усиливая драматическое воздействие на зрителей.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музыкальной теории в Древней Греции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количество известных музыкальных ладов увеличилось от 2 в архаический период до 12 в эллинистический.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 развитие музыкальной теории и гармонии. Параметр «Количество известных музыкальных ладов» измеряется в единицах.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музыкальной культуры Древней Греции, сравнили лады Древней Греции с современными, а также обсудили роль музыки в театральных представлениях и её влияние на драматургию. Надеемся, что информация была полезной и вдохновит вас на дальнейшее изучение истории музыки.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музыку Древней Греции, её лады и теорию гармонии. Изучим, как музыка использовалась в театре, и сравним лады Древней Греции с современными. Обсудим роль ладов в музыкальных произведениях, основные принципы теории гармонии и музыкальные жанры театра.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 музыки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музыкальное искусство начало формироваться примерно в VIII веке до нашей эры, что делает его одним из древнейших в Европе. Пифагор и его последователи разработали теорию гармонии, основанную на математических пропорциях, создав тем самым фундамент для будущей музыкальной теории.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Всего было выделено несколько ладов, среди которых наиболее известными стали дорийский, фригийский и лидийский, каждый из которых имел своё эмоциональное и выразительное значение.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Лады Древней Греции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Древнегреческая музыка использовала восемь основных ладов, среди которых выделялись дорийский, фригийский и лидийский, каждый из которых имел свои уникальные характеристики и эмоциональные окраски.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популярным и ассоциируемым с воинственностью и мужеством был дорийский лад, который нашёл отражение в многочисленных произведениях искусства и музыкальных композициях.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Числовые отношения, такие как пифагоровы пропорции, служили основой для построения гармоний, позволяя древним грекам создавать сложные музыкальные структуры и теории.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Теория гармонии: основные принципы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музыка и гармония были тесно связаны с философией, особенно с пифагорейской школой.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Пифагор и его последователи установили, что некоторые музыкальные интервалы, например, октава (1:2), квинта (2:3) и кварта (3:4), имеют математическую основу, что способствовало развитию теории гармонии. Эти открытия заложили фундамент для понимания музыкальных ладов и системы звуковысотной организации, которые стали основой для музыкальной практики и теории того времени.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инструменты театра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древнегреческом театре музыка играла важную роль в создании атмосферы и сопровождении действия.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Инструменты, такие как авлос (двойная трубка с отверстиями) и кифара (инструмент с семью струнами), были неотъемлемой частью театральных представлений. Использование этих инструментов в театре началось примерно в VII веке до нашей эры, и их звучание придавало особую выразительность драматургическим произведениям того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жанры театра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музыка была неотъемлемой частью театральных представлений, начиная с трагедий и заканчивая комедиями.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жанры театра тесно переплетались с гимнами и дифирамбами, которые исполнялись в честь богов, такие как дионисийские песнопения, сопровождавшие ритуалы в честь Диониса.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театральных постановках использовались различные лады, например, фригийский лад часто применялся для создания драматических и напряжённых моментов в сюжетах.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музыки в театре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 в древнегреческом театре сопровождала драмы и трагедии, помогая передать глубокие эмоции персонажей; например, в театре Диониса, расположенном в Афинах, произведения ставились в период с VI века до н. э., и музыкальные композиции в них могли включать до 15 музыкальных ладов, каждый из которых придавал особую атмосферу и настроение.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Хоры в трагедиях, состоящие из 15 человек, пели аккомпанируя действию, а музыкальная гармония обеспечивала ритмичность и эмоциональную силу представлений, что способствовало более полному восприятию зрителем сюжета и персонажей.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музыки на драматургию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лады Древней Греции, такие как дорийский, ионийский и лидийский, напрямую влияли на драматургию театральных постановок.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дорийский лад часто использовался в трагедиях, создавая атмосферу серьёзности и возвышенности, тогда как лидийский — в комедиях, передавая более лёгкие и жизнерадостные настроения. Исследования показывают, что в древнегреческом театре музыка применялась в более чем 30 известных произведениях, подчёркивая эмоциональные моменты и усиливая выразительность диалогов.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2026-08-21T20:05:32Z</dcterms:created>
  <dcterms:modified xsi:type="dcterms:W3CDTF">2026-08-21T20:05:32Z</dcterms:modified>
</cp:coreProperties>
</file>