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5600" b="1" dirty="0">
                <a:solidFill>
                  <a:srgbClr val="000000"/>
                </a:solidFill>
              </a:rPr>
              <a:t>Наводнения и паводки: виды, действия при эвакуации</a:t>
            </a:r>
            <a:endParaRPr lang="en-US" sz="56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Подготовка к эвакуации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статистике МЧС России, более 70% наводнений в стране связано с повышением уровня рек.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подготовки к эвакуации соберите заранее рюкзак с необходимыми вещами на 72 часа: документы, вода (минимум 2 литра на человека), продукты длительного хранения (например, консервы). Ознакомьте всех членов семьи с планом эвакуации и заранее определите место сбора после эвакуации.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Эвакуационные маршруты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статистике МЧС России, за последние пять лет в стране было зафиксировано более 500 наводнений, затронувших свыше 1 миллиона человек.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Эвакуационные маршруты должны быть чётко спланированы и обозначены: их количество в крупных городах может достигать 20 и более, при этом каждый маршрут должен обеспечивать возможность эвакуации не менее 5 тысяч человек за минимальное время.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538749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Вдоль маршрутов устанавливаются информационные стенды, указатели, а также места для сбора и временные убежища, где может укрыться население.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Безопасные места при наводнении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наводнении безопасными местами могут считаться верхние этажи и чердаки зданий, особенно если дом расположен на возвышенности — более 3 метров над уровнем воды.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Наиболее уязвимыми являются первые этажи и подвалы, где уровень воды может достигнуть критической отметки за несколько часов — например, при подъёме воды на 1–1,5 метра здания могут оказаться под угрозой затопления. Рекомендуется заранее продумать план эвакуации и собрать необходимые запасы продовольствия и воды на несколько дней.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Правила поведения после наводнения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ключевые действия после наводнения. Параметры — это важные действия для обеспечения безопасности и гигиены после наводнения, измеряются в процентах от общего числа действий. Они включают проверку воды, очистку территории, обеспечение гигиены и другие меры.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виды наводнений и паводков, основные принципы эвакуации и правила поведения в случае наводнения. Надеемся, что представленная информация будет полезна для каждого из вас в обеспечении личной безопасности.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виды наводнений и паводков, а также действия при эвакуации. Охарактеризуем особенности половодья, сравним виды наводнений и разберём причины паводков. Также обсудим цунами, последствия наводнений и правила поведения до, во время и после стихийного бедствия.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Виды наводнений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Ежегодно более 150 миллионов человек страдают от наводнений, что делает их одними из самых распространённых природных катастроф.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Половодья наблюдаются примерно у 80% рек России и связаны с весенним таянием снега, тогда как паводки могут происходить в любое время года и вызываются интенсивными дождями, как, например, в июле 2012 года в Краснодарском крае, когда в зоне подтопления оказалось более 7 тысяч человек.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Цунами представляют собой мощные волны, порождаемые подводными землетрясениями и способные достигать высоты до 40 метров и преодолевать расстояния в сотни и тысячи километров.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Половодье: особенности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Половодье — это ежегодно повторяющийся в один и тот же сезон подъём уровня воды в реке, который может привести к наводнению. В среднем на реках России наблюдаются 7–10 половодий за год.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Продолжительность половодья может варьироваться от 10 дней до нескольких месяцев, в зависимости от региона и характеристик реки.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Паводки: причины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Ежегодно в мире фиксируется более 150 тысяч паводков, большинство из которых вызвано обильными осадками: ливнями или резким снеготаянием.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Повышение температуры воздуха и изменение климата способствуют увеличению частоты паводков в последние десятилетия: с начала века количество природных катаклизмов возросло на 24%, по данным экспертов.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к затоплению территорий могут привести неисправности гидротехнических сооружений или естественные изменения рельефа местности.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Цунами: природа явления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Цунами — это серия мощных волн, возникающих чаще всего вследствие подводных землетрясений. Волны цунами могут достигать высоты до 30 метров и распространяться со скоростью до 800 километров в час.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Ежегодно в мире фиксируется от 10 до 20 цунами, однако крупные и разрушительные случаются примерно раз в 5–7 лет.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Последствия наводнений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наводнений около 25 миллионов человек ежегодно нуждаются в срочной помощи, по данным международных организаций. Экономический ущерб от наводнений в мире достигает 100 миллиардов долларов ежегодно, что подчеркивает необходимость разработки и внедрения эффективных мер по предотвращению и минимизации последствий.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1,2 миллиона домов повреждено или разрушено во время наводнений за последние пять лет в различных регионах планеты.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Эвакуация: основные принципы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Эвакуация при наводнениях и паводках требует чёткого следования плану: каждый житель должен знать маршрут и безопасные места, расположенные на возвышенности, например, на высоте не менее 3 метров над уровнем воды.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среднем, для эвакуации населения из потенциально опасной зоны требуется около 30 минут до 2 часов, в зависимости от масштабов наводнения и загруженности транспортных путей. При этом необходимо заранее определить места сбора и оповестить жителей о порядке действий — это значительно повышает шансы на безопасное перемещение и спасение людей.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Действия при оповещении о наводнении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оповещении о наводнении необходимо немедленно собрать необходимые вещи, включая документы и лекарства, а также минимальный запас продуктов питания, который обеспечит автономность на срок не менее трёх дней. Разместите необходимые вещи в герметичной водонепроницаемой упаковке и следуйте указаниям экстренных служб. При получении сигнала о наводнении и начале эвакуации постарайтесь подняться на возвышенность, где вы будете в безопасности, пока вода не сойдёт.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2026-08-21T19:51:36Z</dcterms:created>
  <dcterms:modified xsi:type="dcterms:W3CDTF">2026-08-21T19:51:36Z</dcterms:modified>
</cp:coreProperties>
</file>