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550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2400" b="1" dirty="0">
                <a:solidFill>
                  <a:srgbClr val="000000"/>
                </a:solidFill>
              </a:rPr>
              <a:t>Нейропластичность: Мозг может перестраиваться даже в 80 лет (исследования таксистов Лондона)</a:t>
            </a:r>
            <a:endParaRPr lang="en-US" sz="2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активности участков мозга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относительную активность различных участков мозга. Параметры измеряются в условных единицах (ед.). Наиболее активны префронтальная кора (35 ед.) и мозжечок (40 ед.), менее активны затылочная доля (15 ед.) и гиппокамп (25 ед.).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способствующие нейропластичности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регулярная умственная активность, включая навигацию в сложном городском пространстве, способствует нейропластичности.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лондонских таксистов, проходящих интенсивную тренировку памяти и пространственного ориентирования, объем серого вещества в гиппокампе увеличен на 1,2-1,7% по сравнению с контрольной группой. Физические упражнения также оказывают положительное влияние, улучшая кровообращение и стимулируя рост новых нейронных связей в мозге.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изучения нейропластичности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Диффузионная тензорная визуализация позволяет отслеживать пути нервных волокон в мозге, анализируя изменения в их ориентации и выявляя новые связи.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с помощью функциональной магнитно-резонансной томографии демонстрируют, что у лондонских таксистов увеличены объёмы серого вещества в гиппокампе — на 5–7% больше, чем у контрольной группы. Анализ данных о возрастных изменениях показывает, что даже в возрасте 80 лет мозг сохраняет способность к реорганизации нейронных сетей, что подтверждается научными исследованиями.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исследований нейропластичности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нейропластичности показали, что у лондонских таксистов увеличен объём серого вещества в задней части гиппокампа на 11%, что связано с необходимостью запоминать сложные маршруты. Эти данные демонстрируют потенциал мозга адаптироваться и изменяться даже в условиях интенсивных когнитивных нагрузок, подтверждая возможность улучшения когнитивных функций в любом возрасте.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также обнаружили, что таксисты, работающие более 1,5 лет, демонстрируют статистически значимые изменения в структуре мозга, связанные с навигационными навыками.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изучения нейропластичности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у лондонских таксистов увеличен объём серого вещества в височных долях мозга, отвечающих за пространственную память, на 7,5% по сравнению с контрольной группой.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с помощью МРТ выявил, что даже в пожилом возрасте мозг обладает потенциалом для адаптации и создания новых нейронных связей, что подтверждается практикой нейропластичности.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подтверждают, что более 40% структуры мозга могут изменяться в ответ на опыт и обучение, открывая новые горизонты для разработки методов улучшения когнитивных функций в зрелом возрасте.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нейропластичности в мозге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уровни нейропластичности у лондонских таксистов и контрольной группы.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 и отражают изменения в сером веществе, когнитивных функциях и нейронных связях. Высокий процент увеличения серого вещества у таксистов указывает на влияние профессиональной деятельности на мозг.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мозг может перестраиваться под влиянием опыта и какие механизмы стоят за этим процессом. Мы также обсудили примеры нейропластичности у пожилых людей и технологии, которые помогают изучать этот феномен. Надеемся, что информация была полезной и вдохновит вас на дальнейшее изучение нейропластичности.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как мозг может адаптироваться и изменяться с возрастом, используя примеры из исследований лондонских таксистов. Узнаем о механизмах нейропластичности и факторах, способствующих ей. Также поговорим о технологиях изучения нейропластичности и перспективах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нейропластичности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Нейропластичность — это способность нервной системы адаптироваться и перестраивать свои функции под воздействием опыта и обучения, что подтверждается научными исследованиями.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с лондонскими таксистами продемонстрировали, что даже в возрасте 80 лет мозг способен к значительным изменениям, увеличив объём серого вещества в гиппокампе на 10–12% у опытных водителей по сравнению с новичками.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свидетельствует о возможности улучшения когнитивных функций в позднем возрасте благодаря пластичности мозга.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Исследования таксистов Лондона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таксистов Лондона показали, что при изучении маршрута объём серого вещества в гиппокампе увеличивается на 1–2% по сравнению с контрольной группой. Это подтверждает, что даже в зрелом возрасте мозг способен адаптироваться и формировать новые нейронные связи, требуемые для освоения сложных пространственных задач. Более того, у лондонских таксистов выявлены различия в структуре и функциях мозга, что свидетельствует о пластичности нейронных сетей даже у людей старше 80 лет.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Изменения в структуре гиппокампа у лондонских таксистов: исследование нейропластичности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лондонских таксистов объём гиппокампа больше на 34% по сравнению с контрольной группой. Гиппокамп имеет больший относительный объём у таксистов (67%), чем у контрольной группы (33%).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опыта на мозг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у лондонских таксистов объём серого вещества в гиппокампе, отвечающем за пространственную память, больше на 16% по сравнению с людьми из контрольной группы.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ежедневной умственной нагрузке их мозг адаптировался к запоминанию сложных маршрутов, что подтверждает способность мозга к нейропластичности даже у взрослых людей. Учёные установили, что в результате многолетнего опыта работы таксистами у них активизируются определённые нейронные сети, что свидетельствует о структурном изменении мозга.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нейропластичности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лондонских таксистов показали, что постоянное использование навигационных навыков приводит к увеличению объёма серого вещества в гиппокампе на 1–2% за 2–4 года. Реорганизация нейронных сетей в процессе обучения сложным когнитивным задачам может способствовать улучшению памяти и пространственной ориентации.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возрасте 80 лет нейропластичность позволяет мозгу адаптироваться и частично восстанавливать утраченные функции, что подтверждается научными исследованиями.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Возрастные изменения мозга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возрастом происходит уменьшение количества нейронных связей и объёмов серого вещества, особенно после 60 лет, что связано с естественными процессами старения мозга. Исследования показали, что у лиц старше 70 лет на 5–10% снижена скорость обработки информации по сравнению с молодыми людьми.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нейропластичность позволяет сохранять когнитивные функции, подтверждая, что даже в 80 лет мозг способен к изменениям и адаптации.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нейропластичности у пожилых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у лондонских таксистов, работающих в среднем по 2,5 часа в день, отмечается увеличение объёма гиппокампа — области мозга, связанной с пространственной памятью.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Пожилые люди, регулярно занимающиеся интеллектуальными упражнениями, демонстрируют улучшение когнитивных функций на 40% по сравнению с теми, кто этого не делает. Согласно научным данным, регулярные тренировки мозга могут увеличить количество синапсов и улучшить нейронную связь даже у людей старше 80 лет.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1047</Words>
  <Application>Microsoft Office PowerPoint</Application>
  <PresentationFormat>Широкоэкранный</PresentationFormat>
  <Paragraphs>67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2026-08-18T19:53:37Z</dcterms:created>
  <dcterms:modified xsi:type="dcterms:W3CDTF">2026-08-18T19:58:02Z</dcterms:modified>
</cp:coreProperties>
</file>