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600" b="1" dirty="0">
                <a:solidFill>
                  <a:srgbClr val="000000"/>
                </a:solidFill>
              </a:rPr>
              <a:t>Огюст Конт — основатель социологии: позитивизм и закон трех стадий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Сравнительный анализ философских подходов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философии Огюста Конта выделяются три стадии развития человеческого мышления: теологическая, метафизическая и позитивная, каждая из которых характеризуется сменой подходов к объяснению природных явлений. Теологическая стадия охватывает период примерно до 1300 года, метафизическая — с 1300 по 1800 годы, а позитивная стадия началась в XIX веке и продолжается до наших дней.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Позитивизм, основанный Контом, стал основой для дальнейшего развития социологии как науки, сосредоточив внимание на эмпирических данных и отказавшись от метафизических объяснений.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развития социологических идей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Огюст Конт, французский философ XIX века, в 1830-х годах предложил концепцию трёх стадий развития общества: теологической, метафизической и позитивной.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теологической стадии (примерно до XV века) человечество объясняло явления через религию, на метафизической (с XV по XVIII век) — через философские абстракции. Позитивная стадия, начавшаяся в XIX веке, характеризуется применением научного метода для объяснения и понимания социальных явлений.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закона трёх стадий на науку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Закон трёх стадий Огюста Конта, сформулированный в XIX веке, оказал значительное влияние на развитие науки.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этой концепции, человеческое познание проходит через три этапа: теологический (доминирование религиозных объяснений), метафизический (поиск философских обоснований) и позитивный (основанный на научных доказательствах).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этому закону многие учёные переориентировали свои исследования на эмпирические методы, что способствовало росту объективных знаний в различных областях науки.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Наследие Огюста Конта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основные концепции, связанные с наследием Огюста Конта: позитивизм занимает наибольшую долю (35%) в его учении, за ним следует закон трёх стадий (30%).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Меньшие доли распределены между эмпирическими науками (25%) и социальной динамикой (10%).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идеи и концепции, связанные с именем Огюста Конта и его вкладом в социологию. Мы изучили закон трёх стадий и его влияние на развитие науки, а также познакомились с критикой позитивизма и другими философскими течениями. Надеемся, что эта информация будет полезна для дальнейшего изучения социологии.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вклад Огюста Конта в социологию, его биографию, а также основные идеи позитивизма и закон трёх стадий. Обсудим, как эти концепции повлияли на развитие социологии и другие философские течения, а также ознакомимся с наследием Конта в современной науке.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Биография Огюста Конта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Огюст Конт родился 19 января 1798 года во французском городе Монпелье.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1817 году начал изучать труды великих учёных, а в 1819 году стал учеником и последователем Сен-Симона. В 1826 году он впервые использовал термин «социология», который объединил в себе «общество» и «логику».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1830 по 1842 год опубликовал шесть томов «Курса позитивной философии», в которых сформулировал закон трёх стадий развития человеческого мышления и общества.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Социология как наука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Социология как наука сформировалась в середине XIX века, когда Огюст Конт предложил рассматривать общественные явления с помощью методов естественных наук. Он обосновал трёхстадийную концепцию развития человеческого знания, согласно которой общество проходит стадии теологического, метафизического и позитивного мышления, что насчитывает более полутора веков активного развития научного подхода в изучении социальных явлений.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37249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Конт заложил основы позитивизма в социологии, что оказало значительное влияние на последующее развитие социологических теорий и методов исследования.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Закон трёх стадий: метафизическое объяснение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закону трёх стадий Огюста Конта, развитие человеческого мышления проходит через теологическую стадию, на которой преобладает объяснение явлений через сверхъестественные силы; метафизическую стадию, где на смену божественному вмешательству приходят абстрактные сущности и философские категории, и позитивную, или научную, стадию, в которой объяснение мира опирается на эмпирические данные и научные методы.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закон описывает исторический процесс развития человеческого познания и мышления, позволяя проследить, как от анимистического мировоззрения человечество перешло к рациональному объяснению природных явлений через наблюдение и эксперимент.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Конт считал, что на позитивной стадии человечество сможет достичь гармонии и порядка в обществе благодаря научно обоснованным подходам к социальным явлениям.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Закон трёх стадий: позитивное объяснение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закону трёх стадий Огюста Конта, человеческое мышление проходит через три этапа развития: теологический, метафизический и позитивный.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теологическом этапе общество объясняет явления через религию, на метафизическом — через философские абстракции, а на позитивном этапе человечество опирается на научные доказательства и эмпирические методы. Переход от метафизического к позитивному этапу знаменует собой переход к научно обоснованному пониманию мира, что стало основой для развития социологии как науки в XIX веке.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Огюста Конта на социологию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Огюст Конт, основоположник социологии, ввёл термин «социология» в 1839 году, обозначив новую научную дисциплину. Он разработал «закон трёх стадий», согласно которому развитие общества проходит через теологическую (до 1300 года), метафизическую (1300–1800 годы) и позитивную стадии.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Конт оказал значительное влияние на формирование методологии и подходов в социологии, заложив основы позитивистского подхода в социальных науках.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идеи позитивизма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Позитивизм, основанный Огюстом Контом в XIX веке, утверждает, что подлинное знание должно быть основано на научных фактах и эмпирических данных, а не на метафизических рассуждениях. Согласно Конту, развитие человеческого мышления проходит через три стадии: теологическую (доминирующую до 1300 года), метафизическую (с 1300 по 1800 годы) и позитивную (с начала XIX века), что отражает переход от объяснения явлений через богов и абстрактные сущности к строгому научному анализу. Это учение заложило основы для формирования социологии как науки, изучающей социальные явления и закономерности.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концепции социологии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Огюст Конт, французский философ, в XIX веке предложил новую науку — социологию, выделив её из философии и естествознания.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 сформулировал закон трёх стадий, согласно которому человеческое общество проходит в своём развитии теологическую (до 1300 года), метафизическую (с 1300 по 1800 годы) и позитивную (с 1800 года) стадии. Позитивизм, провозглашённый Контом, акцентирует внимание на объективных фактах и доказательствах, отвергая абстрактные рассуждения и метафизику.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2026-08-21T14:46:48Z</dcterms:created>
  <dcterms:modified xsi:type="dcterms:W3CDTF">2026-08-21T14:46:48Z</dcterms:modified>
</cp:coreProperties>
</file>