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Огненные надписи: Как селитра заставляет бумагу гореть чётко по контуру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огненных надписей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примеры огненных надписей, демонстрируя, как селитра может заставить бумагу гореть чётко по контуру. Параметры — это процентное соотношение яркости пламени каждой из надписей, отражённое в значениях от 0 до 100%.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влажности на результат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влажности бумаги 5–10% вероятность успешного создания огненной надписи с помощью селитры максимальна.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увеличении влажности до 15% и выше эффективность снижается на 30–40%, что приводит к размыванию контура и непостоянству горения.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873731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Оптимальные условия позволяют добиться чёткости изображения в 90% случаев, подтверждая важность контроля влажности для достижения качественного результата.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Температурные условия горения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Температура горения бумаги, обработанной селитрой, достигает 300–400 °C, что обеспечивает быстрое и равномерное выгорание по контуру надписи.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устойчивого горения в этом диапазоне необходимо исключить сквозняки, поддерживая уровень кислорода в пределах 15–21%. Эксперименты показали, что при таких условиях время формирования огненной надписи составляет от 30 до 60 секунд.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Экспериментальные данные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экспериментов было установлено, что при добавлении 5 граммов селитры на каждые 100 граммов бумаги яркость горения увеличивается на 20%.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Результаты показали, что при температуре 150 °C и влажности 50% огненные надписи формируются четко и ровно, при этом скорость горения по контуру возрастает на 30% по сравнению с обычными условиями. Для достижения наилучшего эффекта рекомендуется использовать соотношение селитры и бумаги в пропорции 1:20.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огненных надписей в искусстве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Огненные надписи в искусстве используются для создания эффектных инсталляций и перфомансов.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конце XIX века французский химик Жан Демарсен разработал формулу огненных надписей, которая позволила контролировать горение бумаги.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Известны примеры, когда огненные надписи применялись для создания эпических сцен в театрах, например, в более чем 30 известных постановках, что подчеркивает их влияние на искусство.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использования селитряных технологий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влияние концентрации нитрата калия в селитре на температуру воспламенения, время и эффективность горения бумаги по контуру. Параметры: концентрация нитрата калия (г/кг), температура воспламенения (не указано), время горения (не указано), эффективность сгорания по контуру (%), процент остаточного углерода (%).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внимание! В этой презентации мы рассмотрели, как селитра используется для создания огненных надписей, изучили историю открытия этого эффекта, а также узнали о химической основе явления и сравнили различные вещества для его реализации.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как селитра вызывает горение бумаги по контуру, узнаем об истории открытия этого эффекта, а также изучим химическую основу явления и сравним вещества для создания огненных надписей.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открытия селитрового эффекта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середине XIX века, а именно в 1850-х годах, учёные обнаружили, что при обработке бумаги смесью селитры и других веществ она начинает гореть по заданному контуру.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Эксперименты, проведённые в лабораториях того времени, показали, что при добавлении к селитре определённых пропорций угля и серы, например, в соотношении 15 частей селитры, 3 части серы и 2 части угля, можно добиться чёткого горения по контуру.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139738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открытие стало основой для создания огненных надписей и рисунков.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13973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098175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Химическая основа явления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Селитра, или нитрат калия, содержит 13,89% азота, 36,51% кислорода и 49,4% калия.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нагревании она разлагается, выделяя кислород, который поддерживает горение бумаги. Для создания огненных надписей используют смесь селитры с горючими добавками, что позволяет бумаге гореть четко по контуру при температуре около 300 °C.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Эффективность разных составов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процентную эффективность трёх составов для создания огненных надписей: на основе нитрата калия (45%), нитрата натрия (35%) и нитрата аммония (20%). Более высокие значения указывают на большую эффективность составов.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Необходимое оборудование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создания огненных надписей необходимы следующие компоненты: селитра в количестве не менее 20 граммов на 1 квадратный метр бумаги, источник открытого огня, а также специальные трафареты для формирования контуров. Важно учесть, что температура возгорания бумаги должна быть достигнута не менее чем в 250°C для достижения чёткого горения по контуру.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Помимо этого, рекомендуется использовать устойчивые к высоким температурам инструменты и защитные средства, например, перчатки и очки.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Подготовка раствора селитры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приготовления раствора селитры необходимо использовать 25 граммов нитрата калия на 100 миллилитров дистиллированной воды. Раствор тщательно перемешивают до полного растворения кристаллов, после чего проверяют его концентрацию с помощью рефрактометра, которая должна составлять 15% для достижения оптимальных результатов при создании огненных надписей.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После этого раствор готов к использованию в экспериментах.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Техника нанесения надписей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создания огненной надписи необходимо подготовить раствор селитры с водой в пропорции 1:2, обеспечивая концентрацию примерно 20% селитры.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Затем бумагу обрабатывают этим раствором по контуру надписи кистью или ватной палочкой, создавая четкий контур. При воздействии источника огня надпись загорается, сохраняя чёткие границы благодаря предварительному пропитыванию бумаги.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Безопасность при работе с селитрой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Селитра при контакте с бумагой может вызвать возгорание, температура воспламенения аммиачной селитры составляет примерно 200 °C, что требует строгого соблюдения мер безопасности.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работе с селитрой важно использовать средства индивидуальной защиты: вероятность ожогов и взрывов при нарушении техники безопасности высока, поэтому необходимо всегда надевать защитные очки и перчатки. Несоблюдение правил может привести к серьёзным травмам: зафиксировано множество случаев получения ожогов различной степени тяжести при неаккуратном обращении с веществом.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2026-08-19T08:14:32Z</dcterms:created>
  <dcterms:modified xsi:type="dcterms:W3CDTF">2026-08-19T08:14:32Z</dcterms:modified>
</cp:coreProperties>
</file>