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8393" y="2329642"/>
            <a:ext cx="110559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8100"/>
              </a:lnSpc>
              <a:buNone/>
            </a:pPr>
            <a:r>
              <a:rPr lang="en-US" sz="5600" b="1" dirty="0">
                <a:solidFill>
                  <a:srgbClr val="000000"/>
                </a:solidFill>
              </a:rPr>
              <a:t>Олимпийские игры в Древней Греции: Спорт, политика и нагота</a:t>
            </a:r>
            <a:endParaRPr lang="en-US" sz="5600" dirty="0"/>
          </a:p>
        </p:txBody>
      </p:sp>
      <p:sp>
        <p:nvSpPr>
          <p:cNvPr id="4" name="Text 1"/>
          <p:cNvSpPr/>
          <p:nvPr/>
        </p:nvSpPr>
        <p:spPr>
          <a:xfrm>
            <a:off x="648393" y="6234545"/>
            <a:ext cx="108896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Нагота в контексте Олимпийских игр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 распределение участников соревнований на Олимпийских играх в Древней Греции: 70% были в обнажённом виде, 30% — в одежде. Это отражает культурные нормы того времени, где нагота была нормой для атлетов.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Изображения атлетов на вазах и скульптурах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Изображения атлетов на древнегреческих вазах и скульптурах свидетельствуют о высоком статусе спорта в обществе. На более чем 500 сохранившихся античных вазах можно увидеть изображения олимпийских победителей и участников соревнований, а скульптуры атлетов, созданные в период с 8 по 5 век до нашей эры, подчёркивают идеалы физической красоты и силы.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произведения искусства были распространены по всей Греции и служили наглядным примером для подражания молодым спортсменам.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религии на Олимпийские игры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религиозные праздники были тесно связаны со спортивными состязаниями, одним из наиболее значимых среди которых являлись Олимпийские игры, проводившиеся каждые четыре года начиная с 776 года до н.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э. В программу соревнований входили не только атлетические дисциплины, но и музыкальные и гимнастические соревнования, которые воспринимались как служение богам и способ прославления их через физическую силу и искусство. Победители Олимпийских игр получали признание не только как атлеты, но и как герои, что в значительной мере было связано с их почитанием в религиозном контексте.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Ценности и мораль в спортивных состязаниях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древних Олимпийских играх участие было не только испытанием физических сил, но и демонстрацией моральных качеств атлетов.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Олимпионики, победители игр, пользовались огромным уважением, их имена высекались в храме Зевса, таких записей сохранилось более 1000.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Честность и справедливость были основополагающими принципами, и нарушение этих правил могло привести к лишению наград и званий, примеры подобных ситуаций в истории Олимпиад зафиксированы в письменных источниках.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Олимпийских игр на культуру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проведения Олимпийских игр в Древней Греции временно прекращались все военные конфликты, что способствовало созданию атмосферы мира и взаимопонимания. С 776 года до н. э. до 393 года н.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э. прошло 292 Олимпиады, каждая из которых привлекала атлетов и зрителей со всего греческого мира, что способствовало культурному обмену и развитию общегреческой идентичности. Победители Олимпийских игр становились национальными героями, их имена увековечивались в скульптурах и исторических записях, что отражало высокую значимость спорта в культуре того времени.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Олимпийские игры и их наследие в Древней Греции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периодичность проведения Олимпийских игр в Древней Греции с 776 г.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 н. э. до 393 г. Период между играми составлял 28 лет. Цвет показывает данные о проведении игр, параметр измеряется в годах.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историю Олимпийских игр в Древней Греции, их спортивные дисциплины, ритуалы и связь с политикой, культурой и религией. Мы надеемся, что эта информация расширила ваши знания об Олимпийских играх и их значении в Древней Греции.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историю Олимпийских игр в Древней Греции, их связь с политикой и религией, а также спортивные дисциплины и ритуалы, сопровождавшие эти значимые события. Обсудим, как Олимпийские игры влияли на культуру и какие ценности они несли в себе. Также обратим внимание на наследие этих соревнований.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возникновения Олимпийских игр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Первые Олимпийские игры состоялись в 776 году до нашей эры, о чём свидетельствует запись на греческой колонне с именами победителей.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Изначально игры проводились раз в четыре года в городе Олимпия, их основной целью было чествование верховного бога Зевса.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тысячи лет Олимпийские игры служили символом единства греческих полисов, до 393 года нашей эры, когда римский император Феодосий I запретил их как языческое мероприятие.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Спортивные дисциплины в Древней Греции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существовало около 30 видов спортивных дисциплин, разделённых на несколько групп. Наиболее популярными были бег, борьба, прыжки, метание диска и копья, а также кулачный бой. В программе первых Олимпийских игр в 776 году до 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э. был представлен только один вид соревнований — бег на дистанцию в одну стадию (около 192 метров), который и стал началом традиции проведения Олимпийских игр.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Популярные виды спорта в Древней Греции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демонстрирует процентное соотношение популярных видов спорта в Древней Греции. Наибольшую долю занимает пентатлон (30%), далее следуют бег (20%), панкратион (20%), бокс (15%), конные скачки (10%) и прыжки в длину (5%).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Политика и Олимпийские игры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Древней Греции Олимпийские игры проводились каждые четыре года, начиная с 776 года до н. э., что стало важной частью религиозной и культурной жизни полисов. Эти состязания были не только спортивным событием, но и политическим: присутствие знаменитых атлетов и победителей способствовало укреплению престижа города-государства и его правителей.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время проведения игр прекращались все войны, создавая уникальный период мира, подтверждённый археологическими находками о соблюдении священного перемирия более чем в 150 известных случаях.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знати в организации игр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Знать Древней Греции организовывала Олимпийские игры каждые четыре года, начиная с 776 года до н. э., что свидетельствует о значительном влиянии аристократии на проведение соревнований. Участие в играх было престижным для знати, и аристократы финансировали подготовку атлетов, обеспечивая их материально и выделяя средства на тренировки. Представители знати также входили в состав элланодиков — судейских коллегий, контролируя соблюдение правил и порядок проведения соревнований.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Места проведения Олимпийских игр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Впервые Олимпийские игры были проведены в 776 году до нашей эры в городе Олимпия, который располагался в долине реки Алфей.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Всего за период с 776 года до нашей эры до 393 года нашей эры было проведено 293 Олимпиады. Среди других значимых мест проведения Олимпийских игр можно выделить Дельфы, Коринф и Афины, где соревнования проходили в различных городах Древней Греции в зависимости от традиций и условий.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Ритуалы и церемонии перед соревнованиями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семь дней до начала Олимпийских игр в Древней Греции участники должны были прибыть в Олимпию для предварительных тренировок и подготовки.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Соревновались только свободнорождённые граждане, которые соблюдали все ритуалы, начиная от жертвоприношений богам за 30 дней до начала игр и заканчивая церемонией клятвы, где атлеты обещали соревноваться честно.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Перед стартом соревнований участники совершали омовение в реке Алфей, что символизировало очищение и готовность к состязаниям.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2026-08-19T08:19:02Z</dcterms:created>
  <dcterms:modified xsi:type="dcterms:W3CDTF">2026-08-19T08:19:02Z</dcterms:modified>
</cp:coreProperties>
</file>