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Оползни и обвалы: Инженерная защита и признаки надвигающейся опасности</a:t>
            </a:r>
            <a:endParaRPr lang="en-US" sz="32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 мониторинга оползней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Спутниковые снимки позволяют отслеживать изменения рельефа с точностью до 1–2 метров.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Системы GPS и ГЛОНАСС обеспечивают мониторинг деформаций земной поверхности с погрешностью до 3–5 сантиметров.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оперативного мониторинга используются датчики наклона, которые фиксируют изменения углов склона до 0,01 градуса, что позволяет своевременно выявлять активизацию оползневых процессов.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Практические советы по защите от обвалов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Изучите геологические карты района и определите потенциально опасные участки: за последние 150 лет в этой местности зарегистрировано около 200 обвалов. Регулярно проводите геодезические наблюдения за деформациями склонов и используйте специальные датчики для мониторинга напряжений в грунте — это позволит выявить признаки нестабильности на ранних стадиях в 70–80% случаев. Применяйте укрепительные сооружения, например, подпорные стенки и защитные галереи, которые доказали свою эффективность в более чем 60% случаев предотвращения обвалов.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Международные практики защиты от оползней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Италии для защиты от оползней применяется система контроля устойчивости склонов, внедренная более чем в 3000 точек, что обеспечивает мониторинг более 25% потенциально опасных зон.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Японии разработаны технологии возведения подпорных стенок высотой до 50 метров, которые защищают прибрежные районы от оползневых процессов в более чем 150 населенных пунктах.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США используются геотекстильные материалы и дренажные системы, благодаря чему удалось предотвратить более 200 оползней за последние пять лет.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13134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по эффективности инженерных решений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394065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эффективность различных инженерных решений для предотвращения оползней и обвалов: дренажные системы — 25%, подпорные стенки — 30%, водоотводящие канавы — 20%, противооползневые галереи — 15%. Меньший процент у «Признаки надвигающейся опасности» — 10%, что указывает на менее эффективные меры по их выявлению.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понятия, факторы риска и признаки надвигающейся опасности, связанные с оползнями и обвалами. Мы также изучили различные методы предупреждения и инженерной защиты, а также ознакомились с примерами эффективных решений и международными практиками в этой области. Надеемся, что представленная информация будет полезна для вашей дальнейшей работы.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оползни и обвалы: признаки надвигающейся опасности и методы инженерной защиты. Изучим основные понятия, факторы риска, статистические данные о причинах оползней и методы их предупреждения. Обсудим примеры инженерной защиты, технологии мониторинга и практические советы по предотвращению обвалов.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понятия оползней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Оползень — это массовое смещение земляных пород и грунтов под воздействием гравитации, которое может достигать скорости до 3 м/мин.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оползней ежегодно фиксируется около 8000 событий по всему миру, которые могут привести к разрушению инфраструктуры и гибели людей.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оползни затрагивают территории, где проживает около 20% населения Земли, что подчёркивает масштаб и серьёзность проблемы.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 риска оползней и обвалов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регионах с крутыми склонами более 30% вероятность оползней и обвалов значительно возрастает, особенно в районах с уклоном свыше 40%, где ежегодно регистрируется до 50% всех подобных явлений. К факторам риска относятся также высокая сейсмическая активность, например, в зонах с вероятностью землетрясений свыше 7 баллов оползни и обвалы случаются в 2–3 раза чаще. Важную роль играет и интенсивность осадков: в районах, где годовое количество осадков превышает 1500 мм, риск подобных явлений увеличивается на 40%.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предупреждения оползней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для предотвращения оползней применяются дренажные системы, которые отводят воду от склонов, уменьшая их насыщение.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Эффективными методами также являются подпорные стенки, способные выдерживать нагрузку грунта и предотвращать его обрушение — более 20% оползней удаётся предотвратить с их помощью.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Важную роль играют геотекстильные материалы, обеспечивающие фильтрацию воды и укрепление склонов, их использование снижает риск оползней на 15–20%.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инженерной защиты от оползней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районах с высоким риском оползневых явлений применяются подпорные стенки высотой до 10 метров, удерживающие склоны от смещения.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стабилизации грунта используются системы дренажа, отводящие от 30 до 50% воды из насыщенного влагой грунта.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активно применяются геосинтетические материалы, которые укрепляют склоны и предотвращают движение грунта, снижая риск оползней на 40–60%.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Признаки надвигающейся опасности оползней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Сдвиги и деформации грунта могут достигать до 30–40 см за короткий промежуток времени, что свидетельствует о нарастающем напряжении в массиве.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Увеличение влажности грунта на 3–6% от его объёма может привести к снижению прочности на сдвиг на 50–70%, что является одним из основных факторов риска оползней. Признаками опасности также могут служить появление трещин на поверхности земли шириной более 5 мм и изменение уровня воды в скважинах или колодцах на 10–15 см и более.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Последствия оползней для инфраструктуры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оползней разрушено более 10 тысяч километров автомобильных дорог, что привело к нарушению транспортного сообщения в 150 населенных пунктах.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Экономический ущерб от оползней в разных странах составляет от нескольких миллионов до миллиардов долларов в год, что подчеркивает необходимость разработки и внедрения эффективных мер инженерной защиты. Кроме того, оползни могут привести к повреждению более 5 тысяч километров линий электропередач, что вызывает отключение электроэнергии в пострадавших районах.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эффективных решений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Италии на склонах Альп для предотвращения оползней устанавливают анкерные крепления, что позволяет снизить риск схода лавин на 60%.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России для защиты от обвалов применяются подпорные стенки и дренажные системы, что в горных районах уменьшает количество чрезвычайных ситуаций на 30–40%.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Японии используются геосинтетические материалы, которые показали эффективность в укреплении склонов на 80% в условиях высокой сейсмической активности.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2026-08-30T11:54:11Z</dcterms:created>
  <dcterms:modified xsi:type="dcterms:W3CDTF">2026-08-30T11:54:11Z</dcterms:modified>
</cp:coreProperties>
</file>